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E078F7-184A-D038-151B-B55D7E1BDC47}" name="Emelie Dillenbeck" initials="ED" userId="68a0ceaef999da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2C4B9-6C25-4795-B98F-B8AE4EBBEA3A}" v="6" dt="2023-11-12T20:05:00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>
        <p:scale>
          <a:sx n="60" d="100"/>
          <a:sy n="60" d="100"/>
        </p:scale>
        <p:origin x="1149" y="-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e Dillenbeck" userId="68a0ceaef999da25" providerId="LiveId" clId="{DBF2C4B9-6C25-4795-B98F-B8AE4EBBEA3A}"/>
    <pc:docChg chg="undo custSel modSld">
      <pc:chgData name="Emelie Dillenbeck" userId="68a0ceaef999da25" providerId="LiveId" clId="{DBF2C4B9-6C25-4795-B98F-B8AE4EBBEA3A}" dt="2023-11-12T20:20:03.667" v="272" actId="113"/>
      <pc:docMkLst>
        <pc:docMk/>
      </pc:docMkLst>
      <pc:sldChg chg="addSp delSp modSp mod">
        <pc:chgData name="Emelie Dillenbeck" userId="68a0ceaef999da25" providerId="LiveId" clId="{DBF2C4B9-6C25-4795-B98F-B8AE4EBBEA3A}" dt="2023-11-12T20:20:03.667" v="272" actId="113"/>
        <pc:sldMkLst>
          <pc:docMk/>
          <pc:sldMk cId="2660781097" sldId="256"/>
        </pc:sldMkLst>
        <pc:spChg chg="mod topLvl">
          <ac:chgData name="Emelie Dillenbeck" userId="68a0ceaef999da25" providerId="LiveId" clId="{DBF2C4B9-6C25-4795-B98F-B8AE4EBBEA3A}" dt="2023-11-12T19:51:38.298" v="141" actId="164"/>
          <ac:spMkLst>
            <pc:docMk/>
            <pc:sldMk cId="2660781097" sldId="256"/>
            <ac:spMk id="18" creationId="{69A3C155-2C31-6B7B-102C-E33300B36545}"/>
          </ac:spMkLst>
        </pc:spChg>
        <pc:spChg chg="mod topLvl">
          <ac:chgData name="Emelie Dillenbeck" userId="68a0ceaef999da25" providerId="LiveId" clId="{DBF2C4B9-6C25-4795-B98F-B8AE4EBBEA3A}" dt="2023-11-12T19:51:38.298" v="141" actId="164"/>
          <ac:spMkLst>
            <pc:docMk/>
            <pc:sldMk cId="2660781097" sldId="256"/>
            <ac:spMk id="19" creationId="{1354CB99-B85C-7B7A-0F44-6E4C65FF267C}"/>
          </ac:spMkLst>
        </pc:spChg>
        <pc:spChg chg="mod">
          <ac:chgData name="Emelie Dillenbeck" userId="68a0ceaef999da25" providerId="LiveId" clId="{DBF2C4B9-6C25-4795-B98F-B8AE4EBBEA3A}" dt="2023-11-12T19:54:11.409" v="203" actId="20577"/>
          <ac:spMkLst>
            <pc:docMk/>
            <pc:sldMk cId="2660781097" sldId="256"/>
            <ac:spMk id="21" creationId="{00B40CF2-03FE-DF5F-D365-E9B294EB855D}"/>
          </ac:spMkLst>
        </pc:spChg>
        <pc:spChg chg="mod">
          <ac:chgData name="Emelie Dillenbeck" userId="68a0ceaef999da25" providerId="LiveId" clId="{DBF2C4B9-6C25-4795-B98F-B8AE4EBBEA3A}" dt="2023-11-12T19:54:37.227" v="233" actId="20577"/>
          <ac:spMkLst>
            <pc:docMk/>
            <pc:sldMk cId="2660781097" sldId="256"/>
            <ac:spMk id="29" creationId="{C5127248-36F1-DC5A-3B05-5EB3C4ED9D35}"/>
          </ac:spMkLst>
        </pc:spChg>
        <pc:spChg chg="mod">
          <ac:chgData name="Emelie Dillenbeck" userId="68a0ceaef999da25" providerId="LiveId" clId="{DBF2C4B9-6C25-4795-B98F-B8AE4EBBEA3A}" dt="2023-11-12T20:20:03.667" v="272" actId="113"/>
          <ac:spMkLst>
            <pc:docMk/>
            <pc:sldMk cId="2660781097" sldId="256"/>
            <ac:spMk id="32" creationId="{7E50FBFF-4661-B5E5-FBD2-F6DEE327D9D2}"/>
          </ac:spMkLst>
        </pc:spChg>
        <pc:spChg chg="del mod">
          <ac:chgData name="Emelie Dillenbeck" userId="68a0ceaef999da25" providerId="LiveId" clId="{DBF2C4B9-6C25-4795-B98F-B8AE4EBBEA3A}" dt="2023-11-12T19:55:04.238" v="237" actId="478"/>
          <ac:spMkLst>
            <pc:docMk/>
            <pc:sldMk cId="2660781097" sldId="256"/>
            <ac:spMk id="33" creationId="{D6C53E89-9F73-19AF-7E27-4510BCC033E4}"/>
          </ac:spMkLst>
        </pc:spChg>
        <pc:spChg chg="del">
          <ac:chgData name="Emelie Dillenbeck" userId="68a0ceaef999da25" providerId="LiveId" clId="{DBF2C4B9-6C25-4795-B98F-B8AE4EBBEA3A}" dt="2023-11-12T19:55:07.698" v="238" actId="478"/>
          <ac:spMkLst>
            <pc:docMk/>
            <pc:sldMk cId="2660781097" sldId="256"/>
            <ac:spMk id="35" creationId="{C20489A1-F66C-03EF-C3B8-CC3AF8F6EDA9}"/>
          </ac:spMkLst>
        </pc:spChg>
        <pc:spChg chg="mod topLvl">
          <ac:chgData name="Emelie Dillenbeck" userId="68a0ceaef999da25" providerId="LiveId" clId="{DBF2C4B9-6C25-4795-B98F-B8AE4EBBEA3A}" dt="2023-11-12T19:50:49.306" v="139" actId="14100"/>
          <ac:spMkLst>
            <pc:docMk/>
            <pc:sldMk cId="2660781097" sldId="256"/>
            <ac:spMk id="37" creationId="{E5AFF07B-C4BF-EB0A-D7AB-AE817019C1FE}"/>
          </ac:spMkLst>
        </pc:spChg>
        <pc:spChg chg="mod topLvl">
          <ac:chgData name="Emelie Dillenbeck" userId="68a0ceaef999da25" providerId="LiveId" clId="{DBF2C4B9-6C25-4795-B98F-B8AE4EBBEA3A}" dt="2023-11-12T19:50:20.969" v="138" actId="948"/>
          <ac:spMkLst>
            <pc:docMk/>
            <pc:sldMk cId="2660781097" sldId="256"/>
            <ac:spMk id="38" creationId="{5FCDC039-A6C8-535E-5629-C2A0CB0CCCA8}"/>
          </ac:spMkLst>
        </pc:spChg>
        <pc:spChg chg="add mod">
          <ac:chgData name="Emelie Dillenbeck" userId="68a0ceaef999da25" providerId="LiveId" clId="{DBF2C4B9-6C25-4795-B98F-B8AE4EBBEA3A}" dt="2023-11-12T19:55:21.105" v="240" actId="1076"/>
          <ac:spMkLst>
            <pc:docMk/>
            <pc:sldMk cId="2660781097" sldId="256"/>
            <ac:spMk id="54" creationId="{687FCCF4-4364-3251-B81D-41E7330697D4}"/>
          </ac:spMkLst>
        </pc:spChg>
        <pc:spChg chg="add mod">
          <ac:chgData name="Emelie Dillenbeck" userId="68a0ceaef999da25" providerId="LiveId" clId="{DBF2C4B9-6C25-4795-B98F-B8AE4EBBEA3A}" dt="2023-11-12T19:55:28.305" v="241" actId="1076"/>
          <ac:spMkLst>
            <pc:docMk/>
            <pc:sldMk cId="2660781097" sldId="256"/>
            <ac:spMk id="55" creationId="{C15C5492-4B4C-548F-8140-8B99484238EE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58" creationId="{3018BE78-8C7F-B8D3-3018-0AD105E92F52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61" creationId="{3C76B419-F8E3-245D-14D5-FD807D12B5A5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62" creationId="{53AF7162-D4D3-74D5-6383-010F5E792957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63" creationId="{AB9A10F0-3576-974F-59B2-90BF9CDEC202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64" creationId="{35AC7B34-CAFE-2A79-D2B5-DB0D16DB1FEF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65" creationId="{8E1ADAE2-64CC-70B4-C17B-0DFA2DBA9825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66" creationId="{F4626311-FD19-F0B1-9540-0471FB6F824E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71" creationId="{7E39993D-4752-E0B6-9982-A551F6F0D8E3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73" creationId="{BBCAF38B-2548-203A-9E42-7AA675B2981F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74" creationId="{05E440B7-AD1D-A762-0CF9-0C212596A965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76" creationId="{95743792-F96D-4C55-46D7-A482166A7734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77" creationId="{A27EE62E-9328-0F9A-37A3-0B8055688822}"/>
          </ac:spMkLst>
        </pc:spChg>
        <pc:spChg chg="mod">
          <ac:chgData name="Emelie Dillenbeck" userId="68a0ceaef999da25" providerId="LiveId" clId="{DBF2C4B9-6C25-4795-B98F-B8AE4EBBEA3A}" dt="2023-11-12T20:05:00.419" v="243"/>
          <ac:spMkLst>
            <pc:docMk/>
            <pc:sldMk cId="2660781097" sldId="256"/>
            <ac:spMk id="79" creationId="{5A29EE1B-835D-DB39-645B-5BE189106BBE}"/>
          </ac:spMkLst>
        </pc:spChg>
        <pc:grpChg chg="mod">
          <ac:chgData name="Emelie Dillenbeck" userId="68a0ceaef999da25" providerId="LiveId" clId="{DBF2C4B9-6C25-4795-B98F-B8AE4EBBEA3A}" dt="2023-11-12T20:08:58.973" v="269" actId="1035"/>
          <ac:grpSpMkLst>
            <pc:docMk/>
            <pc:sldMk cId="2660781097" sldId="256"/>
            <ac:grpSpMk id="3" creationId="{E417BD20-330D-D45C-AC8B-0D4CCC3ADA5A}"/>
          </ac:grpSpMkLst>
        </pc:grpChg>
        <pc:grpChg chg="del">
          <ac:chgData name="Emelie Dillenbeck" userId="68a0ceaef999da25" providerId="LiveId" clId="{DBF2C4B9-6C25-4795-B98F-B8AE4EBBEA3A}" dt="2023-11-12T20:04:57.398" v="242" actId="478"/>
          <ac:grpSpMkLst>
            <pc:docMk/>
            <pc:sldMk cId="2660781097" sldId="256"/>
            <ac:grpSpMk id="4" creationId="{ECC24281-B632-3D0E-966B-7518D07394FF}"/>
          </ac:grpSpMkLst>
        </pc:grpChg>
        <pc:grpChg chg="del mod">
          <ac:chgData name="Emelie Dillenbeck" userId="68a0ceaef999da25" providerId="LiveId" clId="{DBF2C4B9-6C25-4795-B98F-B8AE4EBBEA3A}" dt="2023-11-12T19:47:45.418" v="125" actId="165"/>
          <ac:grpSpMkLst>
            <pc:docMk/>
            <pc:sldMk cId="2660781097" sldId="256"/>
            <ac:grpSpMk id="20" creationId="{DD7317B5-A881-8AEA-97C9-BC17F56D7386}"/>
          </ac:grpSpMkLst>
        </pc:grpChg>
        <pc:grpChg chg="del">
          <ac:chgData name="Emelie Dillenbeck" userId="68a0ceaef999da25" providerId="LiveId" clId="{DBF2C4B9-6C25-4795-B98F-B8AE4EBBEA3A}" dt="2023-11-12T19:47:24.999" v="123" actId="165"/>
          <ac:grpSpMkLst>
            <pc:docMk/>
            <pc:sldMk cId="2660781097" sldId="256"/>
            <ac:grpSpMk id="36" creationId="{781F4380-A7EF-43E7-01FF-2EF95D30F4BD}"/>
          </ac:grpSpMkLst>
        </pc:grpChg>
        <pc:grpChg chg="add mod">
          <ac:chgData name="Emelie Dillenbeck" userId="68a0ceaef999da25" providerId="LiveId" clId="{DBF2C4B9-6C25-4795-B98F-B8AE4EBBEA3A}" dt="2023-11-12T19:51:50.379" v="153" actId="1076"/>
          <ac:grpSpMkLst>
            <pc:docMk/>
            <pc:sldMk cId="2660781097" sldId="256"/>
            <ac:grpSpMk id="53" creationId="{D072EFAC-0FEA-E292-6606-336075B7C705}"/>
          </ac:grpSpMkLst>
        </pc:grpChg>
        <pc:grpChg chg="add mod">
          <ac:chgData name="Emelie Dillenbeck" userId="68a0ceaef999da25" providerId="LiveId" clId="{DBF2C4B9-6C25-4795-B98F-B8AE4EBBEA3A}" dt="2023-11-12T20:08:15.741" v="265" actId="1035"/>
          <ac:grpSpMkLst>
            <pc:docMk/>
            <pc:sldMk cId="2660781097" sldId="256"/>
            <ac:grpSpMk id="56" creationId="{3FAB379D-083D-0716-8968-525C118FD417}"/>
          </ac:grpSpMkLst>
        </pc:grpChg>
        <pc:grpChg chg="mod">
          <ac:chgData name="Emelie Dillenbeck" userId="68a0ceaef999da25" providerId="LiveId" clId="{DBF2C4B9-6C25-4795-B98F-B8AE4EBBEA3A}" dt="2023-11-12T20:05:00.419" v="243"/>
          <ac:grpSpMkLst>
            <pc:docMk/>
            <pc:sldMk cId="2660781097" sldId="256"/>
            <ac:grpSpMk id="57" creationId="{5B8BBD90-3412-3801-6CFB-B0EC37CD5A10}"/>
          </ac:grpSpMkLst>
        </pc:grpChg>
        <pc:picChg chg="mod">
          <ac:chgData name="Emelie Dillenbeck" userId="68a0ceaef999da25" providerId="LiveId" clId="{DBF2C4B9-6C25-4795-B98F-B8AE4EBBEA3A}" dt="2023-11-12T20:05:04.724" v="245" actId="1076"/>
          <ac:picMkLst>
            <pc:docMk/>
            <pc:sldMk cId="2660781097" sldId="256"/>
            <ac:picMk id="27" creationId="{B952627A-CBE1-5F25-4F96-51C7D1071FE2}"/>
          </ac:picMkLst>
        </pc:pic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8" creationId="{1F7B73FF-4AFE-A441-106F-68623899A121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9" creationId="{E797848A-9A47-11EA-69FB-0732EB24907F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34" creationId="{6F229FDA-93BC-9541-3F47-1F54770BAC85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39" creationId="{21374D05-07AE-5A05-1540-0E5E34DCC6A2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40" creationId="{8F0D6296-777E-1C75-6233-6E7E9CD95872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41" creationId="{3F4D05F8-AAE2-8AC3-82E5-0F7C79518738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43" creationId="{B368789F-AFC0-14DF-163C-0DC27E4C5BD3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48" creationId="{A58F0DF0-2228-FEB9-3153-3B97706AAB9C}"/>
          </ac:cxnSpMkLst>
        </pc:cxnChg>
        <pc:cxnChg chg="mod">
          <ac:chgData name="Emelie Dillenbeck" userId="68a0ceaef999da25" providerId="LiveId" clId="{DBF2C4B9-6C25-4795-B98F-B8AE4EBBEA3A}" dt="2023-11-12T20:04:57.398" v="242" actId="478"/>
          <ac:cxnSpMkLst>
            <pc:docMk/>
            <pc:sldMk cId="2660781097" sldId="256"/>
            <ac:cxnSpMk id="51" creationId="{D65D73E0-0444-877B-608E-EE6DFCA2DACD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59" creationId="{5CA526B0-313E-8906-7044-26914AE070FB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60" creationId="{C3DE0674-E653-7164-0DCC-2C6D550A9F5F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67" creationId="{23D7BC88-BB60-CB91-44C8-76C482AB9BEE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68" creationId="{B4ADE439-23C6-21F8-491E-16298B171C7C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69" creationId="{DFDF1076-53BA-641E-AA16-11D3EC93990B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70" creationId="{5C7B9757-FD73-D70A-5FFD-A909CC4DC816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72" creationId="{9CA4F73C-D68F-9DCD-800C-646326A56ACA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75" creationId="{92E5E3CB-D161-AEFF-300B-3E4E29EDBE4E}"/>
          </ac:cxnSpMkLst>
        </pc:cxnChg>
        <pc:cxnChg chg="mod">
          <ac:chgData name="Emelie Dillenbeck" userId="68a0ceaef999da25" providerId="LiveId" clId="{DBF2C4B9-6C25-4795-B98F-B8AE4EBBEA3A}" dt="2023-11-12T20:05:00.419" v="243"/>
          <ac:cxnSpMkLst>
            <pc:docMk/>
            <pc:sldMk cId="2660781097" sldId="256"/>
            <ac:cxnSpMk id="78" creationId="{BFEB23D6-047C-FEA7-7A61-7E10F3B3D4B5}"/>
          </ac:cxnSpMkLst>
        </pc:cxnChg>
      </pc:sldChg>
    </pc:docChg>
  </pc:docChgLst>
  <pc:docChgLst>
    <pc:chgData name="Emelie Dillenbeck" userId="68a0ceaef999da25" providerId="LiveId" clId="{F59D2BF8-8E4F-4B1A-89EE-432C4BB2784F}"/>
    <pc:docChg chg="undo custSel modSld">
      <pc:chgData name="Emelie Dillenbeck" userId="68a0ceaef999da25" providerId="LiveId" clId="{F59D2BF8-8E4F-4B1A-89EE-432C4BB2784F}" dt="2023-11-07T14:22:39.452" v="1706" actId="1076"/>
      <pc:docMkLst>
        <pc:docMk/>
      </pc:docMkLst>
      <pc:sldChg chg="addSp delSp modSp mod delCm modCm">
        <pc:chgData name="Emelie Dillenbeck" userId="68a0ceaef999da25" providerId="LiveId" clId="{F59D2BF8-8E4F-4B1A-89EE-432C4BB2784F}" dt="2023-11-07T14:22:39.452" v="1706" actId="1076"/>
        <pc:sldMkLst>
          <pc:docMk/>
          <pc:sldMk cId="2660781097" sldId="256"/>
        </pc:sldMkLst>
        <pc:spChg chg="del mod topLvl">
          <ac:chgData name="Emelie Dillenbeck" userId="68a0ceaef999da25" providerId="LiveId" clId="{F59D2BF8-8E4F-4B1A-89EE-432C4BB2784F}" dt="2023-11-02T09:24:59.124" v="10" actId="478"/>
          <ac:spMkLst>
            <pc:docMk/>
            <pc:sldMk cId="2660781097" sldId="256"/>
            <ac:spMk id="7" creationId="{7315CDCE-7B06-1DDC-C37D-B2F686CB7D0A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7" creationId="{C4A4175F-E4C5-AB8D-9F52-51EA80879C11}"/>
          </ac:spMkLst>
        </pc:spChg>
        <pc:spChg chg="del mod topLvl">
          <ac:chgData name="Emelie Dillenbeck" userId="68a0ceaef999da25" providerId="LiveId" clId="{F59D2BF8-8E4F-4B1A-89EE-432C4BB2784F}" dt="2023-11-02T09:25:05.817" v="12" actId="478"/>
          <ac:spMkLst>
            <pc:docMk/>
            <pc:sldMk cId="2660781097" sldId="256"/>
            <ac:spMk id="8" creationId="{30CCF453-B269-2D6A-ECC9-A7AF190D828C}"/>
          </ac:spMkLst>
        </pc:spChg>
        <pc:spChg chg="mod topLvl">
          <ac:chgData name="Emelie Dillenbeck" userId="68a0ceaef999da25" providerId="LiveId" clId="{F59D2BF8-8E4F-4B1A-89EE-432C4BB2784F}" dt="2023-11-06T08:41:57.468" v="1578" actId="14100"/>
          <ac:spMkLst>
            <pc:docMk/>
            <pc:sldMk cId="2660781097" sldId="256"/>
            <ac:spMk id="10" creationId="{AE83B73F-F76C-9465-B516-1CD67DC39ED2}"/>
          </ac:spMkLst>
        </pc:spChg>
        <pc:spChg chg="mod topLvl">
          <ac:chgData name="Emelie Dillenbeck" userId="68a0ceaef999da25" providerId="LiveId" clId="{F59D2BF8-8E4F-4B1A-89EE-432C4BB2784F}" dt="2023-11-02T09:25:13.554" v="13" actId="164"/>
          <ac:spMkLst>
            <pc:docMk/>
            <pc:sldMk cId="2660781097" sldId="256"/>
            <ac:spMk id="11" creationId="{812CAA1B-FEB9-D0D3-68A7-F4F4AEF73335}"/>
          </ac:spMkLst>
        </pc:spChg>
        <pc:spChg chg="mod topLvl">
          <ac:chgData name="Emelie Dillenbeck" userId="68a0ceaef999da25" providerId="LiveId" clId="{F59D2BF8-8E4F-4B1A-89EE-432C4BB2784F}" dt="2023-11-02T09:25:13.554" v="13" actId="164"/>
          <ac:spMkLst>
            <pc:docMk/>
            <pc:sldMk cId="2660781097" sldId="256"/>
            <ac:spMk id="12" creationId="{81EE91F2-73DB-4098-6037-964697EEEC3A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17" creationId="{1FD90507-2994-369F-2C85-B33AEC5562C8}"/>
          </ac:spMkLst>
        </pc:spChg>
        <pc:spChg chg="mod topLvl">
          <ac:chgData name="Emelie Dillenbeck" userId="68a0ceaef999da25" providerId="LiveId" clId="{F59D2BF8-8E4F-4B1A-89EE-432C4BB2784F}" dt="2023-11-06T16:46:31.260" v="1690" actId="20578"/>
          <ac:spMkLst>
            <pc:docMk/>
            <pc:sldMk cId="2660781097" sldId="256"/>
            <ac:spMk id="18" creationId="{69A3C155-2C31-6B7B-102C-E33300B36545}"/>
          </ac:spMkLst>
        </pc:spChg>
        <pc:spChg chg="mod topLvl">
          <ac:chgData name="Emelie Dillenbeck" userId="68a0ceaef999da25" providerId="LiveId" clId="{F59D2BF8-8E4F-4B1A-89EE-432C4BB2784F}" dt="2023-11-06T16:46:31.260" v="1690" actId="20578"/>
          <ac:spMkLst>
            <pc:docMk/>
            <pc:sldMk cId="2660781097" sldId="256"/>
            <ac:spMk id="19" creationId="{1354CB99-B85C-7B7A-0F44-6E4C65FF267C}"/>
          </ac:spMkLst>
        </pc:spChg>
        <pc:spChg chg="add mod">
          <ac:chgData name="Emelie Dillenbeck" userId="68a0ceaef999da25" providerId="LiveId" clId="{F59D2BF8-8E4F-4B1A-89EE-432C4BB2784F}" dt="2023-11-06T08:35:10.585" v="1509" actId="113"/>
          <ac:spMkLst>
            <pc:docMk/>
            <pc:sldMk cId="2660781097" sldId="256"/>
            <ac:spMk id="21" creationId="{00B40CF2-03FE-DF5F-D365-E9B294EB855D}"/>
          </ac:spMkLst>
        </pc:spChg>
        <pc:spChg chg="add mod">
          <ac:chgData name="Emelie Dillenbeck" userId="68a0ceaef999da25" providerId="LiveId" clId="{F59D2BF8-8E4F-4B1A-89EE-432C4BB2784F}" dt="2023-11-06T08:34:41.326" v="1504" actId="255"/>
          <ac:spMkLst>
            <pc:docMk/>
            <pc:sldMk cId="2660781097" sldId="256"/>
            <ac:spMk id="22" creationId="{FD7FCA97-E9D8-AE5B-F37F-FE7742D8569C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23" creationId="{81B62AFE-2C63-B773-9C3B-8EF01C8DF6A2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24" creationId="{2B832DB6-7E9C-6890-EB3F-25368BB41EFF}"/>
          </ac:spMkLst>
        </pc:spChg>
        <pc:spChg chg="mod">
          <ac:chgData name="Emelie Dillenbeck" userId="68a0ceaef999da25" providerId="LiveId" clId="{F59D2BF8-8E4F-4B1A-89EE-432C4BB2784F}" dt="2023-11-03T15:59:52.310" v="469"/>
          <ac:spMkLst>
            <pc:docMk/>
            <pc:sldMk cId="2660781097" sldId="256"/>
            <ac:spMk id="24" creationId="{C6784B2F-D54D-8C1E-79C4-AC7A29DCA7F1}"/>
          </ac:spMkLst>
        </pc:spChg>
        <pc:spChg chg="mod">
          <ac:chgData name="Emelie Dillenbeck" userId="68a0ceaef999da25" providerId="LiveId" clId="{F59D2BF8-8E4F-4B1A-89EE-432C4BB2784F}" dt="2023-11-03T16:01:02.442" v="648" actId="20577"/>
          <ac:spMkLst>
            <pc:docMk/>
            <pc:sldMk cId="2660781097" sldId="256"/>
            <ac:spMk id="25" creationId="{468D2FC3-C894-673B-BE88-B0D7B88ADCEE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25" creationId="{A79B61C7-CA05-0EA8-843A-A32C3ACA6299}"/>
          </ac:spMkLst>
        </pc:spChg>
        <pc:spChg chg="add del mod">
          <ac:chgData name="Emelie Dillenbeck" userId="68a0ceaef999da25" providerId="LiveId" clId="{F59D2BF8-8E4F-4B1A-89EE-432C4BB2784F}" dt="2023-11-03T16:04:16.380" v="686"/>
          <ac:spMkLst>
            <pc:docMk/>
            <pc:sldMk cId="2660781097" sldId="256"/>
            <ac:spMk id="26" creationId="{4E91E33F-48AC-E899-C527-DE15806D25D0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26" creationId="{D1FA9819-334D-1C70-EB67-226032962D1E}"/>
          </ac:spMkLst>
        </pc:spChg>
        <pc:spChg chg="add del mod">
          <ac:chgData name="Emelie Dillenbeck" userId="68a0ceaef999da25" providerId="LiveId" clId="{F59D2BF8-8E4F-4B1A-89EE-432C4BB2784F}" dt="2023-11-03T16:04:23.081" v="688" actId="478"/>
          <ac:spMkLst>
            <pc:docMk/>
            <pc:sldMk cId="2660781097" sldId="256"/>
            <ac:spMk id="28" creationId="{B0D0182F-5B21-B738-5347-1300F5FA190C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28" creationId="{ECE95C94-C84B-F8AF-F37F-4FDC8E902175}"/>
          </ac:spMkLst>
        </pc:spChg>
        <pc:spChg chg="add mod">
          <ac:chgData name="Emelie Dillenbeck" userId="68a0ceaef999da25" providerId="LiveId" clId="{F59D2BF8-8E4F-4B1A-89EE-432C4BB2784F}" dt="2023-11-06T08:34:47.787" v="1505" actId="255"/>
          <ac:spMkLst>
            <pc:docMk/>
            <pc:sldMk cId="2660781097" sldId="256"/>
            <ac:spMk id="29" creationId="{C5127248-36F1-DC5A-3B05-5EB3C4ED9D35}"/>
          </ac:spMkLst>
        </pc:spChg>
        <pc:spChg chg="mod topLvl">
          <ac:chgData name="Emelie Dillenbeck" userId="68a0ceaef999da25" providerId="LiveId" clId="{F59D2BF8-8E4F-4B1A-89EE-432C4BB2784F}" dt="2023-11-07T09:30:21.575" v="1691" actId="164"/>
          <ac:spMkLst>
            <pc:docMk/>
            <pc:sldMk cId="2660781097" sldId="256"/>
            <ac:spMk id="31" creationId="{316AFE7C-8755-E988-5DA6-34698047A795}"/>
          </ac:spMkLst>
        </pc:spChg>
        <pc:spChg chg="mod topLvl">
          <ac:chgData name="Emelie Dillenbeck" userId="68a0ceaef999da25" providerId="LiveId" clId="{F59D2BF8-8E4F-4B1A-89EE-432C4BB2784F}" dt="2023-11-07T09:30:21.575" v="1691" actId="164"/>
          <ac:spMkLst>
            <pc:docMk/>
            <pc:sldMk cId="2660781097" sldId="256"/>
            <ac:spMk id="32" creationId="{7E50FBFF-4661-B5E5-FBD2-F6DEE327D9D2}"/>
          </ac:spMkLst>
        </pc:spChg>
        <pc:spChg chg="add mod">
          <ac:chgData name="Emelie Dillenbeck" userId="68a0ceaef999da25" providerId="LiveId" clId="{F59D2BF8-8E4F-4B1A-89EE-432C4BB2784F}" dt="2023-11-06T16:46:02.886" v="1689" actId="1076"/>
          <ac:spMkLst>
            <pc:docMk/>
            <pc:sldMk cId="2660781097" sldId="256"/>
            <ac:spMk id="33" creationId="{D6C53E89-9F73-19AF-7E27-4510BCC033E4}"/>
          </ac:spMkLst>
        </pc:spChg>
        <pc:spChg chg="add mod">
          <ac:chgData name="Emelie Dillenbeck" userId="68a0ceaef999da25" providerId="LiveId" clId="{F59D2BF8-8E4F-4B1A-89EE-432C4BB2784F}" dt="2023-11-06T12:34:36.953" v="1680" actId="1038"/>
          <ac:spMkLst>
            <pc:docMk/>
            <pc:sldMk cId="2660781097" sldId="256"/>
            <ac:spMk id="35" creationId="{C20489A1-F66C-03EF-C3B8-CC3AF8F6EDA9}"/>
          </ac:spMkLst>
        </pc:spChg>
        <pc:spChg chg="mod">
          <ac:chgData name="Emelie Dillenbeck" userId="68a0ceaef999da25" providerId="LiveId" clId="{F59D2BF8-8E4F-4B1A-89EE-432C4BB2784F}" dt="2023-11-05T12:56:21.044" v="1296" actId="14100"/>
          <ac:spMkLst>
            <pc:docMk/>
            <pc:sldMk cId="2660781097" sldId="256"/>
            <ac:spMk id="37" creationId="{E5AFF07B-C4BF-EB0A-D7AB-AE817019C1FE}"/>
          </ac:spMkLst>
        </pc:spChg>
        <pc:spChg chg="mod">
          <ac:chgData name="Emelie Dillenbeck" userId="68a0ceaef999da25" providerId="LiveId" clId="{F59D2BF8-8E4F-4B1A-89EE-432C4BB2784F}" dt="2023-11-05T13:00:28.191" v="1381" actId="20577"/>
          <ac:spMkLst>
            <pc:docMk/>
            <pc:sldMk cId="2660781097" sldId="256"/>
            <ac:spMk id="38" creationId="{5FCDC039-A6C8-535E-5629-C2A0CB0CCCA8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42" creationId="{6B8AF253-E2D4-9D59-6CED-C6D7F897CFE2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45" creationId="{25C7D500-88F8-5E73-83B8-9D57FE3B05EF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47" creationId="{5B64492C-3412-875B-91D7-50C3A5695E8F}"/>
          </ac:spMkLst>
        </pc:spChg>
        <pc:spChg chg="del mod">
          <ac:chgData name="Emelie Dillenbeck" userId="68a0ceaef999da25" providerId="LiveId" clId="{F59D2BF8-8E4F-4B1A-89EE-432C4BB2784F}" dt="2023-11-06T08:40:00.416" v="1566" actId="478"/>
          <ac:spMkLst>
            <pc:docMk/>
            <pc:sldMk cId="2660781097" sldId="256"/>
            <ac:spMk id="48" creationId="{279DD657-ED39-AFAC-C9A5-860A87CBEAE2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49" creationId="{132E687A-599B-C8E1-9AB3-112551F003C8}"/>
          </ac:spMkLst>
        </pc:spChg>
        <pc:spChg chg="del mod topLvl">
          <ac:chgData name="Emelie Dillenbeck" userId="68a0ceaef999da25" providerId="LiveId" clId="{F59D2BF8-8E4F-4B1A-89EE-432C4BB2784F}" dt="2023-11-06T08:40:19.530" v="1573" actId="478"/>
          <ac:spMkLst>
            <pc:docMk/>
            <pc:sldMk cId="2660781097" sldId="256"/>
            <ac:spMk id="49" creationId="{19E128CE-722A-6D03-3C6C-1F1CEDB5B64E}"/>
          </ac:spMkLst>
        </pc:spChg>
        <pc:spChg chg="del mod topLvl">
          <ac:chgData name="Emelie Dillenbeck" userId="68a0ceaef999da25" providerId="LiveId" clId="{F59D2BF8-8E4F-4B1A-89EE-432C4BB2784F}" dt="2023-11-06T08:40:17.527" v="1572" actId="478"/>
          <ac:spMkLst>
            <pc:docMk/>
            <pc:sldMk cId="2660781097" sldId="256"/>
            <ac:spMk id="50" creationId="{46A43876-9F05-A705-1E03-6F9543F6E471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50" creationId="{8A4C2A39-29C4-7F9E-C4EB-8692A66057F5}"/>
          </ac:spMkLst>
        </pc:spChg>
        <pc:spChg chg="mod">
          <ac:chgData name="Emelie Dillenbeck" userId="68a0ceaef999da25" providerId="LiveId" clId="{F59D2BF8-8E4F-4B1A-89EE-432C4BB2784F}" dt="2023-11-07T14:20:32.979" v="1693"/>
          <ac:spMkLst>
            <pc:docMk/>
            <pc:sldMk cId="2660781097" sldId="256"/>
            <ac:spMk id="52" creationId="{768FE62E-FAD2-542B-B707-6357E2A7FBDB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57" creationId="{048FD23B-5CFC-242B-0EE0-3833C9134689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60" creationId="{6EBEB4D2-DBA6-FB6A-E764-0FF1398956EC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61" creationId="{79C8E998-EFE9-9755-63A0-8E5CB2C83265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62" creationId="{C5F58F2A-85EE-ECC2-2FF6-1B29E75DEDF4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63" creationId="{C101CC55-BD81-3996-5766-B39814EB029B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64" creationId="{335A922D-6478-585D-6230-63A156E3F878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65" creationId="{14097DBF-39D9-9DA3-AC5D-DE0924C07651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70" creationId="{1FD70481-F3EB-F427-10E4-E12D5F9F2207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72" creationId="{804FD6D7-1B0C-F443-91CE-DF6472F5B999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73" creationId="{472A3495-F0DC-4AA6-1371-FCB0ED7F6970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75" creationId="{18C517C9-0F69-E886-F2BC-7DC0E7D8CA8E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76" creationId="{0F356B61-443F-DE44-C24B-53039C11336F}"/>
          </ac:spMkLst>
        </pc:spChg>
        <pc:spChg chg="mod">
          <ac:chgData name="Emelie Dillenbeck" userId="68a0ceaef999da25" providerId="LiveId" clId="{F59D2BF8-8E4F-4B1A-89EE-432C4BB2784F}" dt="2023-11-06T08:45:05.296" v="1592"/>
          <ac:spMkLst>
            <pc:docMk/>
            <pc:sldMk cId="2660781097" sldId="256"/>
            <ac:spMk id="78" creationId="{38F334F1-8141-20B1-23E9-AC56E155F84B}"/>
          </ac:spMkLst>
        </pc:spChg>
        <pc:grpChg chg="add mod">
          <ac:chgData name="Emelie Dillenbeck" userId="68a0ceaef999da25" providerId="LiveId" clId="{F59D2BF8-8E4F-4B1A-89EE-432C4BB2784F}" dt="2023-11-07T09:30:21.575" v="1691" actId="164"/>
          <ac:grpSpMkLst>
            <pc:docMk/>
            <pc:sldMk cId="2660781097" sldId="256"/>
            <ac:grpSpMk id="3" creationId="{E417BD20-330D-D45C-AC8B-0D4CCC3ADA5A}"/>
          </ac:grpSpMkLst>
        </pc:grpChg>
        <pc:grpChg chg="del">
          <ac:chgData name="Emelie Dillenbeck" userId="68a0ceaef999da25" providerId="LiveId" clId="{F59D2BF8-8E4F-4B1A-89EE-432C4BB2784F}" dt="2023-10-31T13:19:26.411" v="0" actId="478"/>
          <ac:grpSpMkLst>
            <pc:docMk/>
            <pc:sldMk cId="2660781097" sldId="256"/>
            <ac:grpSpMk id="4" creationId="{474AC778-5E07-4DFD-36FB-88EAECC75427}"/>
          </ac:grpSpMkLst>
        </pc:grpChg>
        <pc:grpChg chg="add mod">
          <ac:chgData name="Emelie Dillenbeck" userId="68a0ceaef999da25" providerId="LiveId" clId="{F59D2BF8-8E4F-4B1A-89EE-432C4BB2784F}" dt="2023-11-07T14:22:39.452" v="1706" actId="1076"/>
          <ac:grpSpMkLst>
            <pc:docMk/>
            <pc:sldMk cId="2660781097" sldId="256"/>
            <ac:grpSpMk id="4" creationId="{ECC24281-B632-3D0E-966B-7518D07394FF}"/>
          </ac:grpSpMkLst>
        </pc:grpChg>
        <pc:grpChg chg="mod">
          <ac:chgData name="Emelie Dillenbeck" userId="68a0ceaef999da25" providerId="LiveId" clId="{F59D2BF8-8E4F-4B1A-89EE-432C4BB2784F}" dt="2023-11-07T14:20:32.979" v="1693"/>
          <ac:grpSpMkLst>
            <pc:docMk/>
            <pc:sldMk cId="2660781097" sldId="256"/>
            <ac:grpSpMk id="5" creationId="{71B5C8CD-7B25-CF80-3426-5DF6E1126446}"/>
          </ac:grpSpMkLst>
        </pc:grpChg>
        <pc:grpChg chg="add del mod">
          <ac:chgData name="Emelie Dillenbeck" userId="68a0ceaef999da25" providerId="LiveId" clId="{F59D2BF8-8E4F-4B1A-89EE-432C4BB2784F}" dt="2023-11-02T09:24:54.971" v="9" actId="165"/>
          <ac:grpSpMkLst>
            <pc:docMk/>
            <pc:sldMk cId="2660781097" sldId="256"/>
            <ac:grpSpMk id="5" creationId="{D5AB20A0-9BB5-A35A-57D6-988C86BE1A47}"/>
          </ac:grpSpMkLst>
        </pc:grpChg>
        <pc:grpChg chg="add mod">
          <ac:chgData name="Emelie Dillenbeck" userId="68a0ceaef999da25" providerId="LiveId" clId="{F59D2BF8-8E4F-4B1A-89EE-432C4BB2784F}" dt="2023-11-06T08:52:00.047" v="1642" actId="554"/>
          <ac:grpSpMkLst>
            <pc:docMk/>
            <pc:sldMk cId="2660781097" sldId="256"/>
            <ac:grpSpMk id="16" creationId="{9C52C96F-57A6-8B97-21B7-F109C0964587}"/>
          </ac:grpSpMkLst>
        </pc:grpChg>
        <pc:grpChg chg="add del mod">
          <ac:chgData name="Emelie Dillenbeck" userId="68a0ceaef999da25" providerId="LiveId" clId="{F59D2BF8-8E4F-4B1A-89EE-432C4BB2784F}" dt="2023-11-02T09:28:59.873" v="334" actId="165"/>
          <ac:grpSpMkLst>
            <pc:docMk/>
            <pc:sldMk cId="2660781097" sldId="256"/>
            <ac:grpSpMk id="17" creationId="{B0628DC0-22DD-BD7C-28AC-5856C5A03AC3}"/>
          </ac:grpSpMkLst>
        </pc:grpChg>
        <pc:grpChg chg="add mod">
          <ac:chgData name="Emelie Dillenbeck" userId="68a0ceaef999da25" providerId="LiveId" clId="{F59D2BF8-8E4F-4B1A-89EE-432C4BB2784F}" dt="2023-11-06T16:46:31.260" v="1690" actId="20578"/>
          <ac:grpSpMkLst>
            <pc:docMk/>
            <pc:sldMk cId="2660781097" sldId="256"/>
            <ac:grpSpMk id="20" creationId="{DD7317B5-A881-8AEA-97C9-BC17F56D7386}"/>
          </ac:grpSpMkLst>
        </pc:grpChg>
        <pc:grpChg chg="add del mod">
          <ac:chgData name="Emelie Dillenbeck" userId="68a0ceaef999da25" providerId="LiveId" clId="{F59D2BF8-8E4F-4B1A-89EE-432C4BB2784F}" dt="2023-11-03T16:01:13.328" v="649" actId="478"/>
          <ac:grpSpMkLst>
            <pc:docMk/>
            <pc:sldMk cId="2660781097" sldId="256"/>
            <ac:grpSpMk id="23" creationId="{CDB2D938-5D9F-7D3D-F5FE-F6DEB44B9B89}"/>
          </ac:grpSpMkLst>
        </pc:grpChg>
        <pc:grpChg chg="del">
          <ac:chgData name="Emelie Dillenbeck" userId="68a0ceaef999da25" providerId="LiveId" clId="{F59D2BF8-8E4F-4B1A-89EE-432C4BB2784F}" dt="2023-11-06T08:32:10.642" v="1497" actId="165"/>
          <ac:grpSpMkLst>
            <pc:docMk/>
            <pc:sldMk cId="2660781097" sldId="256"/>
            <ac:grpSpMk id="34" creationId="{8CC536F5-0FAE-F571-3359-24AA71B4B5B1}"/>
          </ac:grpSpMkLst>
        </pc:grpChg>
        <pc:grpChg chg="add mod">
          <ac:chgData name="Emelie Dillenbeck" userId="68a0ceaef999da25" providerId="LiveId" clId="{F59D2BF8-8E4F-4B1A-89EE-432C4BB2784F}" dt="2023-11-06T08:48:25.332" v="1608" actId="1035"/>
          <ac:grpSpMkLst>
            <pc:docMk/>
            <pc:sldMk cId="2660781097" sldId="256"/>
            <ac:grpSpMk id="36" creationId="{781F4380-A7EF-43E7-01FF-2EF95D30F4BD}"/>
          </ac:grpSpMkLst>
        </pc:grpChg>
        <pc:grpChg chg="add del mod">
          <ac:chgData name="Emelie Dillenbeck" userId="68a0ceaef999da25" providerId="LiveId" clId="{F59D2BF8-8E4F-4B1A-89EE-432C4BB2784F}" dt="2023-11-06T08:40:04.668" v="1567" actId="165"/>
          <ac:grpSpMkLst>
            <pc:docMk/>
            <pc:sldMk cId="2660781097" sldId="256"/>
            <ac:grpSpMk id="45" creationId="{D7A22BC9-9EB1-5D88-B9DA-2E1A89890CA4}"/>
          </ac:grpSpMkLst>
        </pc:grpChg>
        <pc:grpChg chg="add del mod">
          <ac:chgData name="Emelie Dillenbeck" userId="68a0ceaef999da25" providerId="LiveId" clId="{F59D2BF8-8E4F-4B1A-89EE-432C4BB2784F}" dt="2023-11-06T08:46:41.747" v="1596" actId="478"/>
          <ac:grpSpMkLst>
            <pc:docMk/>
            <pc:sldMk cId="2660781097" sldId="256"/>
            <ac:grpSpMk id="55" creationId="{1D009147-4F90-AD91-8DA4-FDCBA7AB3ED9}"/>
          </ac:grpSpMkLst>
        </pc:grpChg>
        <pc:grpChg chg="mod">
          <ac:chgData name="Emelie Dillenbeck" userId="68a0ceaef999da25" providerId="LiveId" clId="{F59D2BF8-8E4F-4B1A-89EE-432C4BB2784F}" dt="2023-11-06T08:45:05.296" v="1592"/>
          <ac:grpSpMkLst>
            <pc:docMk/>
            <pc:sldMk cId="2660781097" sldId="256"/>
            <ac:grpSpMk id="56" creationId="{E2D60D50-AFA3-BC81-A6E7-950A4B9E65E7}"/>
          </ac:grpSpMkLst>
        </pc:grpChg>
        <pc:picChg chg="add mod">
          <ac:chgData name="Emelie Dillenbeck" userId="68a0ceaef999da25" providerId="LiveId" clId="{F59D2BF8-8E4F-4B1A-89EE-432C4BB2784F}" dt="2023-11-06T08:36:35.100" v="1548" actId="1036"/>
          <ac:picMkLst>
            <pc:docMk/>
            <pc:sldMk cId="2660781097" sldId="256"/>
            <ac:picMk id="2" creationId="{F3579A91-420E-8C04-AE4C-DB47E9A8009F}"/>
          </ac:picMkLst>
        </pc:picChg>
        <pc:picChg chg="add del mod">
          <ac:chgData name="Emelie Dillenbeck" userId="68a0ceaef999da25" providerId="LiveId" clId="{F59D2BF8-8E4F-4B1A-89EE-432C4BB2784F}" dt="2023-11-02T09:23:13.894" v="5"/>
          <ac:picMkLst>
            <pc:docMk/>
            <pc:sldMk cId="2660781097" sldId="256"/>
            <ac:picMk id="3" creationId="{F4A74CD1-7BCB-9FB3-14CA-2BB798F3C6F7}"/>
          </ac:picMkLst>
        </pc:picChg>
        <pc:picChg chg="add del mod">
          <ac:chgData name="Emelie Dillenbeck" userId="68a0ceaef999da25" providerId="LiveId" clId="{F59D2BF8-8E4F-4B1A-89EE-432C4BB2784F}" dt="2023-11-05T12:43:14.537" v="1203" actId="478"/>
          <ac:picMkLst>
            <pc:docMk/>
            <pc:sldMk cId="2660781097" sldId="256"/>
            <ac:picMk id="4" creationId="{07BD85D9-269B-6734-16F4-B364F6A1DAD4}"/>
          </ac:picMkLst>
        </pc:picChg>
        <pc:picChg chg="mod topLvl">
          <ac:chgData name="Emelie Dillenbeck" userId="68a0ceaef999da25" providerId="LiveId" clId="{F59D2BF8-8E4F-4B1A-89EE-432C4BB2784F}" dt="2023-11-06T08:53:27.765" v="1643" actId="1076"/>
          <ac:picMkLst>
            <pc:docMk/>
            <pc:sldMk cId="2660781097" sldId="256"/>
            <ac:picMk id="6" creationId="{560BAC19-5B10-CE49-A94B-37DF037F0B38}"/>
          </ac:picMkLst>
        </pc:picChg>
        <pc:picChg chg="del mod topLvl">
          <ac:chgData name="Emelie Dillenbeck" userId="68a0ceaef999da25" providerId="LiveId" clId="{F59D2BF8-8E4F-4B1A-89EE-432C4BB2784F}" dt="2023-11-06T08:33:16.291" v="1499" actId="478"/>
          <ac:picMkLst>
            <pc:docMk/>
            <pc:sldMk cId="2660781097" sldId="256"/>
            <ac:picMk id="9" creationId="{0D7B02D3-6AFD-3398-FBDB-A108F7B8A555}"/>
          </ac:picMkLst>
        </pc:picChg>
        <pc:picChg chg="mod topLvl">
          <ac:chgData name="Emelie Dillenbeck" userId="68a0ceaef999da25" providerId="LiveId" clId="{F59D2BF8-8E4F-4B1A-89EE-432C4BB2784F}" dt="2023-11-02T09:25:13.554" v="13" actId="164"/>
          <ac:picMkLst>
            <pc:docMk/>
            <pc:sldMk cId="2660781097" sldId="256"/>
            <ac:picMk id="14" creationId="{6874D331-D12E-4A88-2418-FC8E457D720F}"/>
          </ac:picMkLst>
        </pc:picChg>
        <pc:picChg chg="mod topLvl">
          <ac:chgData name="Emelie Dillenbeck" userId="68a0ceaef999da25" providerId="LiveId" clId="{F59D2BF8-8E4F-4B1A-89EE-432C4BB2784F}" dt="2023-11-02T09:25:13.554" v="13" actId="164"/>
          <ac:picMkLst>
            <pc:docMk/>
            <pc:sldMk cId="2660781097" sldId="256"/>
            <ac:picMk id="15" creationId="{AD812730-9DCE-D584-26E5-689F6E5FF11D}"/>
          </ac:picMkLst>
        </pc:picChg>
        <pc:picChg chg="add del mod">
          <ac:chgData name="Emelie Dillenbeck" userId="68a0ceaef999da25" providerId="LiveId" clId="{F59D2BF8-8E4F-4B1A-89EE-432C4BB2784F}" dt="2023-11-05T12:55:03.066" v="1285" actId="478"/>
          <ac:picMkLst>
            <pc:docMk/>
            <pc:sldMk cId="2660781097" sldId="256"/>
            <ac:picMk id="39" creationId="{FF30CBD6-B879-10A7-4E35-BC35A4FD548F}"/>
          </ac:picMkLst>
        </pc:picChg>
        <pc:picChg chg="add del mod">
          <ac:chgData name="Emelie Dillenbeck" userId="68a0ceaef999da25" providerId="LiveId" clId="{F59D2BF8-8E4F-4B1A-89EE-432C4BB2784F}" dt="2023-11-06T08:45:02.468" v="1591" actId="478"/>
          <ac:picMkLst>
            <pc:docMk/>
            <pc:sldMk cId="2660781097" sldId="256"/>
            <ac:picMk id="40" creationId="{61E2508B-3D84-3CDD-295C-C13306D13CC3}"/>
          </ac:picMkLst>
        </pc:picChg>
        <pc:picChg chg="add del mod modCrop">
          <ac:chgData name="Emelie Dillenbeck" userId="68a0ceaef999da25" providerId="LiveId" clId="{F59D2BF8-8E4F-4B1A-89EE-432C4BB2784F}" dt="2023-11-06T08:25:46.564" v="1391" actId="478"/>
          <ac:picMkLst>
            <pc:docMk/>
            <pc:sldMk cId="2660781097" sldId="256"/>
            <ac:picMk id="42" creationId="{C080760F-AF83-C101-8A1F-A1DFB2461A64}"/>
          </ac:picMkLst>
        </pc:picChg>
        <pc:picChg chg="add del mod">
          <ac:chgData name="Emelie Dillenbeck" userId="68a0ceaef999da25" providerId="LiveId" clId="{F59D2BF8-8E4F-4B1A-89EE-432C4BB2784F}" dt="2023-11-06T08:34:03.788" v="1503" actId="478"/>
          <ac:picMkLst>
            <pc:docMk/>
            <pc:sldMk cId="2660781097" sldId="256"/>
            <ac:picMk id="43" creationId="{D9EB66CF-9126-F71B-827F-F446B33602A3}"/>
          </ac:picMkLst>
        </pc:picChg>
        <pc:picChg chg="add mod">
          <ac:chgData name="Emelie Dillenbeck" userId="68a0ceaef999da25" providerId="LiveId" clId="{F59D2BF8-8E4F-4B1A-89EE-432C4BB2784F}" dt="2023-11-06T08:53:32.327" v="1644" actId="1076"/>
          <ac:picMkLst>
            <pc:docMk/>
            <pc:sldMk cId="2660781097" sldId="256"/>
            <ac:picMk id="44" creationId="{14F59993-FA0D-9B62-FCE2-D47C878B755E}"/>
          </ac:picMkLst>
        </pc:picChg>
        <pc:picChg chg="mod topLvl">
          <ac:chgData name="Emelie Dillenbeck" userId="68a0ceaef999da25" providerId="LiveId" clId="{F59D2BF8-8E4F-4B1A-89EE-432C4BB2784F}" dt="2023-11-06T08:50:48.668" v="1628" actId="1076"/>
          <ac:picMkLst>
            <pc:docMk/>
            <pc:sldMk cId="2660781097" sldId="256"/>
            <ac:picMk id="46" creationId="{527EAB74-FAF7-6434-818B-3C61F60468FF}"/>
          </ac:picMkLst>
        </pc:picChg>
        <pc:picChg chg="del mod topLvl">
          <ac:chgData name="Emelie Dillenbeck" userId="68a0ceaef999da25" providerId="LiveId" clId="{F59D2BF8-8E4F-4B1A-89EE-432C4BB2784F}" dt="2023-11-06T08:42:09.072" v="1579" actId="478"/>
          <ac:picMkLst>
            <pc:docMk/>
            <pc:sldMk cId="2660781097" sldId="256"/>
            <ac:picMk id="47" creationId="{82580CD1-D602-741C-05BF-D6756776B6DF}"/>
          </ac:picMkLst>
        </pc:picChg>
        <pc:picChg chg="del mod topLvl">
          <ac:chgData name="Emelie Dillenbeck" userId="68a0ceaef999da25" providerId="LiveId" clId="{F59D2BF8-8E4F-4B1A-89EE-432C4BB2784F}" dt="2023-11-06T08:42:10.683" v="1580" actId="478"/>
          <ac:picMkLst>
            <pc:docMk/>
            <pc:sldMk cId="2660781097" sldId="256"/>
            <ac:picMk id="52" creationId="{4F6AEE28-B466-DAFC-CE34-4FD15FBF47B5}"/>
          </ac:picMkLst>
        </pc:picChg>
        <pc:picChg chg="del mod topLvl">
          <ac:chgData name="Emelie Dillenbeck" userId="68a0ceaef999da25" providerId="LiveId" clId="{F59D2BF8-8E4F-4B1A-89EE-432C4BB2784F}" dt="2023-11-06T08:40:09.186" v="1568" actId="478"/>
          <ac:picMkLst>
            <pc:docMk/>
            <pc:sldMk cId="2660781097" sldId="256"/>
            <ac:picMk id="53" creationId="{425CD4F7-2F41-B0CD-2CA1-00E9C6F258FE}"/>
          </ac:picMkLst>
        </pc:picChg>
        <pc:picChg chg="del mod topLvl">
          <ac:chgData name="Emelie Dillenbeck" userId="68a0ceaef999da25" providerId="LiveId" clId="{F59D2BF8-8E4F-4B1A-89EE-432C4BB2784F}" dt="2023-11-06T08:40:10.965" v="1569" actId="478"/>
          <ac:picMkLst>
            <pc:docMk/>
            <pc:sldMk cId="2660781097" sldId="256"/>
            <ac:picMk id="54" creationId="{2570D33F-512B-BA98-B126-1205ABCD7275}"/>
          </ac:picMkLst>
        </pc:picChg>
        <pc:picChg chg="add del mod">
          <ac:chgData name="Emelie Dillenbeck" userId="68a0ceaef999da25" providerId="LiveId" clId="{F59D2BF8-8E4F-4B1A-89EE-432C4BB2784F}" dt="2023-11-07T14:20:01.242" v="1692" actId="478"/>
          <ac:picMkLst>
            <pc:docMk/>
            <pc:sldMk cId="2660781097" sldId="256"/>
            <ac:picMk id="79" creationId="{7674211C-91AF-6E6A-73D9-6E79EA4CE3FF}"/>
          </ac:picMkLst>
        </pc:pic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5" creationId="{8A0842F7-8BAD-E200-11A8-7C3695B47D16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6" creationId="{6DD6ABBC-0B96-52EE-0BC6-516FE2CC0980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8" creationId="{1F7B73FF-4AFE-A441-106F-68623899A121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9" creationId="{E797848A-9A47-11EA-69FB-0732EB24907F}"/>
          </ac:cxnSpMkLst>
        </pc:cxnChg>
        <pc:cxnChg chg="mod topLvl">
          <ac:chgData name="Emelie Dillenbeck" userId="68a0ceaef999da25" providerId="LiveId" clId="{F59D2BF8-8E4F-4B1A-89EE-432C4BB2784F}" dt="2023-11-02T09:25:13.554" v="13" actId="164"/>
          <ac:cxnSpMkLst>
            <pc:docMk/>
            <pc:sldMk cId="2660781097" sldId="256"/>
            <ac:cxnSpMk id="13" creationId="{085F1363-FF64-AF59-F0BC-0B0F93207091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13" creationId="{A32B9386-D086-D33B-F163-31C34E635AE4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14" creationId="{AED31327-84A4-8A19-83C1-9D6755B7E22D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15" creationId="{7B746570-ED2A-D27E-D344-40A3A6FE1E6F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16" creationId="{58F2B10C-91EA-EFE6-3644-669BBB1840DF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18" creationId="{5CD804F3-EB48-2195-0F19-8E4F77EB05F3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21" creationId="{3148EFAE-552F-5D86-46DD-6E1CCD2F713B}"/>
          </ac:cxnSpMkLst>
        </pc:cxnChg>
        <pc:cxnChg chg="mod">
          <ac:chgData name="Emelie Dillenbeck" userId="68a0ceaef999da25" providerId="LiveId" clId="{F59D2BF8-8E4F-4B1A-89EE-432C4BB2784F}" dt="2023-10-31T13:19:26.411" v="0" actId="478"/>
          <ac:cxnSpMkLst>
            <pc:docMk/>
            <pc:sldMk cId="2660781097" sldId="256"/>
            <ac:cxnSpMk id="24" creationId="{E2AE83C2-DDFE-E5BC-46F5-58F26615EBD6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34" creationId="{6F229FDA-93BC-9541-3F47-1F54770BAC85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39" creationId="{21374D05-07AE-5A05-1540-0E5E34DCC6A2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40" creationId="{8F0D6296-777E-1C75-6233-6E7E9CD95872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41" creationId="{3F4D05F8-AAE2-8AC3-82E5-0F7C79518738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43" creationId="{B368789F-AFC0-14DF-163C-0DC27E4C5BD3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48" creationId="{A58F0DF0-2228-FEB9-3153-3B97706AAB9C}"/>
          </ac:cxnSpMkLst>
        </pc:cxnChg>
        <pc:cxnChg chg="del mod topLvl">
          <ac:chgData name="Emelie Dillenbeck" userId="68a0ceaef999da25" providerId="LiveId" clId="{F59D2BF8-8E4F-4B1A-89EE-432C4BB2784F}" dt="2023-11-06T08:40:12.793" v="1570" actId="478"/>
          <ac:cxnSpMkLst>
            <pc:docMk/>
            <pc:sldMk cId="2660781097" sldId="256"/>
            <ac:cxnSpMk id="51" creationId="{D22279F6-29BE-7F40-8078-3BFDCAF41BF5}"/>
          </ac:cxnSpMkLst>
        </pc:cxnChg>
        <pc:cxnChg chg="mod">
          <ac:chgData name="Emelie Dillenbeck" userId="68a0ceaef999da25" providerId="LiveId" clId="{F59D2BF8-8E4F-4B1A-89EE-432C4BB2784F}" dt="2023-11-07T14:20:32.979" v="1693"/>
          <ac:cxnSpMkLst>
            <pc:docMk/>
            <pc:sldMk cId="2660781097" sldId="256"/>
            <ac:cxnSpMk id="51" creationId="{D65D73E0-0444-877B-608E-EE6DFCA2DACD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58" creationId="{340E0FA4-5D4D-1A4A-9B57-D1457F07A538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59" creationId="{1B69ED5C-6D1D-5B55-2482-C19DC8176D40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66" creationId="{0E6FCF7E-A2C8-92ED-5E9B-EC5F4BE659FE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67" creationId="{20A27408-7D86-CE87-8FF2-1B50195EB3FC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68" creationId="{F12706FE-2E0D-C370-0AB0-B1288B6582BB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69" creationId="{DA7A47D5-6038-772C-4C83-2058F1D670C1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71" creationId="{B1288072-41B5-7B8F-6A2E-8D37BD2AC1DC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74" creationId="{5D843F42-81F5-0E67-C752-F55098394433}"/>
          </ac:cxnSpMkLst>
        </pc:cxnChg>
        <pc:cxnChg chg="mod">
          <ac:chgData name="Emelie Dillenbeck" userId="68a0ceaef999da25" providerId="LiveId" clId="{F59D2BF8-8E4F-4B1A-89EE-432C4BB2784F}" dt="2023-11-06T08:46:41.747" v="1596" actId="478"/>
          <ac:cxnSpMkLst>
            <pc:docMk/>
            <pc:sldMk cId="2660781097" sldId="256"/>
            <ac:cxnSpMk id="77" creationId="{46F5F446-D674-BF4F-3012-B343233F5F6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melie Dillenbeck" userId="68a0ceaef999da25" providerId="LiveId" clId="{F59D2BF8-8E4F-4B1A-89EE-432C4BB2784F}" dt="2023-11-06T12:23:42.754" v="1652"/>
              <pc2:cmMkLst xmlns:pc2="http://schemas.microsoft.com/office/powerpoint/2019/9/main/command">
                <pc:docMk/>
                <pc:sldMk cId="2660781097" sldId="256"/>
                <pc2:cmMk id="{C09A6B3F-224C-43B2-968F-7F3BEC432BDA}"/>
              </pc2:cmMkLst>
            </pc226:cmChg>
            <pc226:cmChg xmlns:pc226="http://schemas.microsoft.com/office/powerpoint/2022/06/main/command" chg="del mod">
              <pc226:chgData name="Emelie Dillenbeck" userId="68a0ceaef999da25" providerId="LiveId" clId="{F59D2BF8-8E4F-4B1A-89EE-432C4BB2784F}" dt="2023-11-06T12:23:45.276" v="1653"/>
              <pc2:cmMkLst xmlns:pc2="http://schemas.microsoft.com/office/powerpoint/2019/9/main/command">
                <pc:docMk/>
                <pc:sldMk cId="2660781097" sldId="256"/>
                <pc2:cmMk id="{688DD3EF-8E8C-4474-B605-F890BA5B8687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47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11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52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06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45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49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23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84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76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23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01A-0EBF-442D-B412-8A4741B25CC4}" type="datetimeFigureOut">
              <a:rPr lang="sv-SE" smtClean="0"/>
              <a:t>2023-11-12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A73A-D163-4666-8736-ECC1B63FB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74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B952627A-CBE1-5F25-4F96-51C7D107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64" y="408009"/>
            <a:ext cx="8691943" cy="241586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6353DA-1D59-FCC3-49D9-F9AEA51F91F0}"/>
              </a:ext>
            </a:extLst>
          </p:cNvPr>
          <p:cNvCxnSpPr>
            <a:cxnSpLocks/>
          </p:cNvCxnSpPr>
          <p:nvPr/>
        </p:nvCxnSpPr>
        <p:spPr>
          <a:xfrm>
            <a:off x="420127" y="2931126"/>
            <a:ext cx="9851559" cy="0"/>
          </a:xfrm>
          <a:prstGeom prst="line">
            <a:avLst/>
          </a:prstGeom>
          <a:ln>
            <a:solidFill>
              <a:srgbClr val="4F7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417BD20-330D-D45C-AC8B-0D4CCC3ADA5A}"/>
              </a:ext>
            </a:extLst>
          </p:cNvPr>
          <p:cNvGrpSpPr/>
          <p:nvPr/>
        </p:nvGrpSpPr>
        <p:grpSpPr>
          <a:xfrm>
            <a:off x="420127" y="3269201"/>
            <a:ext cx="9851448" cy="1221668"/>
            <a:chOff x="420127" y="3200445"/>
            <a:chExt cx="9851448" cy="131427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6AFE7C-8755-E988-5DA6-34698047A795}"/>
                </a:ext>
              </a:extLst>
            </p:cNvPr>
            <p:cNvSpPr/>
            <p:nvPr/>
          </p:nvSpPr>
          <p:spPr>
            <a:xfrm>
              <a:off x="420127" y="3200445"/>
              <a:ext cx="9851448" cy="13142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1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50FBFF-4661-B5E5-FBD2-F6DEE327D9D2}"/>
                </a:ext>
              </a:extLst>
            </p:cNvPr>
            <p:cNvSpPr txBox="1"/>
            <p:nvPr/>
          </p:nvSpPr>
          <p:spPr>
            <a:xfrm>
              <a:off x="682347" y="3439347"/>
              <a:ext cx="9444576" cy="879963"/>
            </a:xfrm>
            <a:prstGeom prst="rect">
              <a:avLst/>
            </a:prstGeom>
            <a:noFill/>
          </p:spPr>
          <p:txBody>
            <a:bodyPr wrap="square" lIns="100223" tIns="100223" rIns="100223" bIns="100223" rtlCol="0">
              <a:spAutoFit/>
            </a:bodyPr>
            <a:lstStyle/>
            <a:p>
              <a:r>
                <a:rPr lang="en-US" sz="2000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 international trial investigating the impact of </a:t>
              </a:r>
              <a:r>
                <a:rPr lang="en-US" sz="2000" b="1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initiated hypothermia </a:t>
              </a:r>
              <a:r>
                <a:rPr lang="en-US" sz="2000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OHCA patients with </a:t>
              </a:r>
              <a:r>
                <a:rPr lang="en-US" sz="2000" b="1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 shockable rhythm</a:t>
              </a:r>
              <a:r>
                <a:rPr lang="en-US" sz="2000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on </a:t>
              </a:r>
              <a:r>
                <a:rPr lang="en-US" sz="2000" b="1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neurologic recovery</a:t>
              </a:r>
              <a:r>
                <a:rPr lang="en-US" sz="2000" kern="0" dirty="0">
                  <a:latin typeface="DM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3579A91-420E-8C04-AE4C-DB47E9A8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364" y="14084965"/>
            <a:ext cx="1649961" cy="824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0BAC19-5B10-CE49-A94B-37DF037F0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147" y="10547419"/>
            <a:ext cx="2256146" cy="180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52C96F-57A6-8B97-21B7-F109C0964587}"/>
              </a:ext>
            </a:extLst>
          </p:cNvPr>
          <p:cNvGrpSpPr/>
          <p:nvPr/>
        </p:nvGrpSpPr>
        <p:grpSpPr>
          <a:xfrm>
            <a:off x="8445312" y="12466307"/>
            <a:ext cx="1820054" cy="1440000"/>
            <a:chOff x="9516215" y="8311155"/>
            <a:chExt cx="1820054" cy="13356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83B73F-F76C-9465-B516-1CD67DC39ED2}"/>
                </a:ext>
              </a:extLst>
            </p:cNvPr>
            <p:cNvSpPr/>
            <p:nvPr/>
          </p:nvSpPr>
          <p:spPr>
            <a:xfrm>
              <a:off x="9516215" y="8311155"/>
              <a:ext cx="1820054" cy="1335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1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CAA1B-FEB9-D0D3-68A7-F4F4AEF73335}"/>
                </a:ext>
              </a:extLst>
            </p:cNvPr>
            <p:cNvSpPr txBox="1"/>
            <p:nvPr/>
          </p:nvSpPr>
          <p:spPr>
            <a:xfrm>
              <a:off x="10441258" y="9237537"/>
              <a:ext cx="824265" cy="26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25" b="1" dirty="0" err="1">
                  <a:latin typeface="DM Sans" pitchFamily="2" charset="0"/>
                </a:rPr>
                <a:t>Website</a:t>
              </a:r>
              <a:endParaRPr lang="sv-SE" sz="1225" b="1" dirty="0">
                <a:latin typeface="DM Sans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EE91F2-73DB-4098-6037-964697EEEC3A}"/>
                </a:ext>
              </a:extLst>
            </p:cNvPr>
            <p:cNvSpPr txBox="1"/>
            <p:nvPr/>
          </p:nvSpPr>
          <p:spPr>
            <a:xfrm>
              <a:off x="9724058" y="9237537"/>
              <a:ext cx="500458" cy="260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25" b="1" dirty="0">
                  <a:latin typeface="DM Sans" pitchFamily="2" charset="0"/>
                </a:rPr>
                <a:t>Film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5F1363-FF64-AF59-F0BC-0B0F93207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6242" y="8443112"/>
              <a:ext cx="0" cy="1002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qr code with a red play button&#10;&#10;Description automatically generated">
              <a:extLst>
                <a:ext uri="{FF2B5EF4-FFF2-40B4-BE49-F238E27FC236}">
                  <a16:creationId xmlns:a16="http://schemas.microsoft.com/office/drawing/2014/main" id="{6874D331-D12E-4A88-2418-FC8E457D7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163" y="8531692"/>
              <a:ext cx="721607" cy="721607"/>
            </a:xfrm>
            <a:prstGeom prst="rect">
              <a:avLst/>
            </a:prstGeom>
          </p:spPr>
        </p:pic>
        <p:pic>
          <p:nvPicPr>
            <p:cNvPr id="15" name="Picture 14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AD812730-9DCE-D584-26E5-689F6E5FF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451" y="8531692"/>
              <a:ext cx="721607" cy="72160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72EFAC-0FEA-E292-6606-336075B7C705}"/>
              </a:ext>
            </a:extLst>
          </p:cNvPr>
          <p:cNvGrpSpPr/>
          <p:nvPr/>
        </p:nvGrpSpPr>
        <p:grpSpPr>
          <a:xfrm>
            <a:off x="6785087" y="8063118"/>
            <a:ext cx="3534346" cy="2227597"/>
            <a:chOff x="6763603" y="7923000"/>
            <a:chExt cx="3534346" cy="222759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9A3C155-2C31-6B7B-102C-E33300B36545}"/>
                </a:ext>
              </a:extLst>
            </p:cNvPr>
            <p:cNvSpPr/>
            <p:nvPr/>
          </p:nvSpPr>
          <p:spPr>
            <a:xfrm>
              <a:off x="6763603" y="7923000"/>
              <a:ext cx="3534346" cy="2227597"/>
            </a:xfrm>
            <a:prstGeom prst="roundRect">
              <a:avLst/>
            </a:prstGeom>
            <a:gradFill flip="none" rotWithShape="1">
              <a:gsLst>
                <a:gs pos="0">
                  <a:srgbClr val="4F7D9D">
                    <a:shade val="30000"/>
                    <a:satMod val="115000"/>
                  </a:srgbClr>
                </a:gs>
                <a:gs pos="33000">
                  <a:srgbClr val="4F7D9D">
                    <a:shade val="67500"/>
                    <a:satMod val="115000"/>
                  </a:srgbClr>
                </a:gs>
                <a:gs pos="100000">
                  <a:srgbClr val="4F7D9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18276">
                <a:defRPr/>
              </a:pPr>
              <a:endParaRPr lang="sv-SE" sz="2004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54CB99-B85C-7B7A-0F44-6E4C65FF267C}"/>
                </a:ext>
              </a:extLst>
            </p:cNvPr>
            <p:cNvSpPr txBox="1"/>
            <p:nvPr/>
          </p:nvSpPr>
          <p:spPr>
            <a:xfrm>
              <a:off x="6901745" y="8206679"/>
              <a:ext cx="3113277" cy="173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763" defTabSz="1018276">
                <a:spcAft>
                  <a:spcPts val="600"/>
                </a:spcAft>
                <a:defRPr/>
              </a:pPr>
              <a:r>
                <a:rPr lang="sv-SE" sz="1700" b="1" kern="0" dirty="0">
                  <a:solidFill>
                    <a:prstClr val="white"/>
                  </a:solidFill>
                  <a:latin typeface="DM Sans" pitchFamily="2" charset="0"/>
                </a:rPr>
                <a:t>All patients</a:t>
              </a:r>
            </a:p>
            <a:p>
              <a:pPr marL="318211" indent="-200448" defTabSz="1018276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SE" sz="1500" kern="0" dirty="0" err="1">
                  <a:solidFill>
                    <a:prstClr val="white"/>
                  </a:solidFill>
                  <a:latin typeface="DM Sans" pitchFamily="2" charset="0"/>
                </a:rPr>
                <a:t>Sedation</a:t>
              </a: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 40 h </a:t>
              </a:r>
            </a:p>
            <a:p>
              <a:pPr marL="318211" indent="-200448" defTabSz="1018276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EEG </a:t>
              </a:r>
              <a:r>
                <a:rPr lang="sv-SE" sz="1500" kern="0" dirty="0" err="1">
                  <a:solidFill>
                    <a:prstClr val="white"/>
                  </a:solidFill>
                  <a:latin typeface="DM Sans" pitchFamily="2" charset="0"/>
                </a:rPr>
                <a:t>within</a:t>
              </a: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 72 h (patients not </a:t>
              </a:r>
              <a:r>
                <a:rPr lang="sv-SE" sz="1500" kern="0" dirty="0" err="1">
                  <a:solidFill>
                    <a:prstClr val="white"/>
                  </a:solidFill>
                  <a:latin typeface="DM Sans" pitchFamily="2" charset="0"/>
                </a:rPr>
                <a:t>completely</a:t>
              </a: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 </a:t>
              </a:r>
              <a:r>
                <a:rPr lang="sv-SE" sz="1500" kern="0" dirty="0" err="1">
                  <a:solidFill>
                    <a:prstClr val="white"/>
                  </a:solidFill>
                  <a:latin typeface="DM Sans" pitchFamily="2" charset="0"/>
                </a:rPr>
                <a:t>awake</a:t>
              </a: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)</a:t>
              </a:r>
            </a:p>
            <a:p>
              <a:pPr marL="318211" indent="-200448" defTabSz="1018276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SE" sz="1500" kern="0" dirty="0" err="1">
                  <a:solidFill>
                    <a:prstClr val="white"/>
                  </a:solidFill>
                  <a:latin typeface="DM Sans" pitchFamily="2" charset="0"/>
                </a:rPr>
                <a:t>Neurologic</a:t>
              </a: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 </a:t>
              </a:r>
              <a:r>
                <a:rPr lang="sv-SE" sz="1500" kern="0" dirty="0" err="1">
                  <a:solidFill>
                    <a:prstClr val="white"/>
                  </a:solidFill>
                  <a:latin typeface="DM Sans" pitchFamily="2" charset="0"/>
                </a:rPr>
                <a:t>prognostication</a:t>
              </a:r>
              <a:r>
                <a:rPr lang="sv-SE" sz="1500" kern="0" dirty="0">
                  <a:solidFill>
                    <a:prstClr val="white"/>
                  </a:solidFill>
                  <a:latin typeface="DM Sans" pitchFamily="2" charset="0"/>
                </a:rPr>
                <a:t> at 72 h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0B40CF2-03FE-DF5F-D365-E9B294EB855D}"/>
              </a:ext>
            </a:extLst>
          </p:cNvPr>
          <p:cNvSpPr txBox="1"/>
          <p:nvPr/>
        </p:nvSpPr>
        <p:spPr>
          <a:xfrm>
            <a:off x="420127" y="13345169"/>
            <a:ext cx="23519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>
                <a:latin typeface="DM Sans" pitchFamily="2" charset="0"/>
              </a:rPr>
              <a:t>Site </a:t>
            </a:r>
            <a:r>
              <a:rPr lang="sv-SE" sz="1500" b="1" dirty="0" err="1">
                <a:latin typeface="DM Sans" pitchFamily="2" charset="0"/>
              </a:rPr>
              <a:t>Investigator</a:t>
            </a:r>
            <a:r>
              <a:rPr lang="sv-SE" sz="1500" b="1" dirty="0">
                <a:latin typeface="DM Sans" pitchFamily="2" charset="0"/>
              </a:rPr>
              <a:t>: </a:t>
            </a:r>
            <a:r>
              <a:rPr lang="sv-SE" sz="1500" b="1" dirty="0" err="1">
                <a:latin typeface="DM Sans" pitchFamily="2" charset="0"/>
              </a:rPr>
              <a:t>Name</a:t>
            </a:r>
            <a:endParaRPr lang="sv-SE" sz="1500" b="1" dirty="0">
              <a:latin typeface="DM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7FCA97-E9D8-AE5B-F37F-FE7742D8569C}"/>
              </a:ext>
            </a:extLst>
          </p:cNvPr>
          <p:cNvSpPr txBox="1"/>
          <p:nvPr/>
        </p:nvSpPr>
        <p:spPr>
          <a:xfrm>
            <a:off x="420127" y="13683723"/>
            <a:ext cx="2909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err="1">
                <a:latin typeface="DM Sans" pitchFamily="2" charset="0"/>
              </a:rPr>
              <a:t>Any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questions</a:t>
            </a:r>
            <a:r>
              <a:rPr lang="sv-SE" sz="1500" dirty="0">
                <a:latin typeface="DM Sans" pitchFamily="2" charset="0"/>
              </a:rPr>
              <a:t>, </a:t>
            </a:r>
            <a:r>
              <a:rPr lang="sv-SE" sz="1500" dirty="0" err="1">
                <a:latin typeface="DM Sans" pitchFamily="2" charset="0"/>
              </a:rPr>
              <a:t>please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contact</a:t>
            </a:r>
            <a:r>
              <a:rPr lang="sv-SE" sz="1500" dirty="0">
                <a:latin typeface="DM Sans" pitchFamily="2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127248-36F1-DC5A-3B05-5EB3C4ED9D35}"/>
              </a:ext>
            </a:extLst>
          </p:cNvPr>
          <p:cNvSpPr txBox="1"/>
          <p:nvPr/>
        </p:nvSpPr>
        <p:spPr>
          <a:xfrm>
            <a:off x="420127" y="14083295"/>
            <a:ext cx="14830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err="1">
                <a:latin typeface="DM Sans" pitchFamily="2" charset="0"/>
              </a:rPr>
              <a:t>Name</a:t>
            </a:r>
            <a:endParaRPr lang="sv-SE" sz="1500" dirty="0">
              <a:latin typeface="DM Sans" pitchFamily="2" charset="0"/>
            </a:endParaRPr>
          </a:p>
          <a:p>
            <a:r>
              <a:rPr lang="sv-SE" sz="1500" dirty="0">
                <a:latin typeface="DM Sans" pitchFamily="2" charset="0"/>
              </a:rPr>
              <a:t>Email adress</a:t>
            </a:r>
          </a:p>
          <a:p>
            <a:r>
              <a:rPr lang="sv-SE" sz="1500" dirty="0" err="1">
                <a:latin typeface="DM Sans" pitchFamily="2" charset="0"/>
              </a:rPr>
              <a:t>Phone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number</a:t>
            </a:r>
            <a:endParaRPr lang="sv-SE" sz="1500" dirty="0">
              <a:latin typeface="DM Sans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5AFF07B-C4BF-EB0A-D7AB-AE817019C1FE}"/>
              </a:ext>
            </a:extLst>
          </p:cNvPr>
          <p:cNvSpPr/>
          <p:nvPr/>
        </p:nvSpPr>
        <p:spPr>
          <a:xfrm>
            <a:off x="6762749" y="4907832"/>
            <a:ext cx="3535200" cy="2896280"/>
          </a:xfrm>
          <a:prstGeom prst="roundRect">
            <a:avLst/>
          </a:prstGeom>
          <a:gradFill flip="none" rotWithShape="1">
            <a:gsLst>
              <a:gs pos="0">
                <a:srgbClr val="4F7D9D">
                  <a:shade val="30000"/>
                  <a:satMod val="115000"/>
                </a:srgbClr>
              </a:gs>
              <a:gs pos="33000">
                <a:srgbClr val="4F7D9D">
                  <a:shade val="67500"/>
                  <a:satMod val="115000"/>
                </a:srgbClr>
              </a:gs>
              <a:gs pos="100000">
                <a:srgbClr val="4F7D9D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18276">
              <a:defRPr/>
            </a:pPr>
            <a:endParaRPr lang="sv-SE" sz="2004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CDC039-A6C8-535E-5629-C2A0CB0CCCA8}"/>
              </a:ext>
            </a:extLst>
          </p:cNvPr>
          <p:cNvSpPr txBox="1"/>
          <p:nvPr/>
        </p:nvSpPr>
        <p:spPr>
          <a:xfrm>
            <a:off x="6901745" y="5140864"/>
            <a:ext cx="3257206" cy="239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763" defTabSz="1018276">
              <a:spcAft>
                <a:spcPts val="300"/>
              </a:spcAft>
              <a:defRPr/>
            </a:pPr>
            <a:r>
              <a:rPr lang="sv-SE" sz="1700" b="1" kern="0" dirty="0">
                <a:solidFill>
                  <a:prstClr val="white"/>
                </a:solidFill>
                <a:latin typeface="DM Sans" pitchFamily="2" charset="0"/>
              </a:rPr>
              <a:t>Intervention</a:t>
            </a:r>
          </a:p>
          <a:p>
            <a:pPr marL="117763" defTabSz="1018276">
              <a:spcAft>
                <a:spcPts val="668"/>
              </a:spcAft>
              <a:defRPr/>
            </a:pPr>
            <a:r>
              <a:rPr lang="en-US" sz="1500" kern="0" dirty="0">
                <a:solidFill>
                  <a:prstClr val="white"/>
                </a:solidFill>
                <a:latin typeface="DM Sans" pitchFamily="2" charset="0"/>
              </a:rPr>
              <a:t>Trans-nasal cooling initiated during ACLS followed by systemic hypothermia to 33</a:t>
            </a:r>
            <a:r>
              <a:rPr lang="en-US" sz="1500" kern="0" baseline="30000" dirty="0">
                <a:solidFill>
                  <a:prstClr val="white"/>
                </a:solidFill>
                <a:latin typeface="DM Sans" pitchFamily="2" charset="0"/>
              </a:rPr>
              <a:t>o</a:t>
            </a:r>
            <a:r>
              <a:rPr lang="en-US" sz="1500" kern="0" dirty="0">
                <a:solidFill>
                  <a:prstClr val="white"/>
                </a:solidFill>
                <a:latin typeface="DM Sans" pitchFamily="2" charset="0"/>
              </a:rPr>
              <a:t>C for 24 h</a:t>
            </a:r>
            <a:r>
              <a:rPr lang="sv-SE" sz="1500" kern="0" dirty="0">
                <a:solidFill>
                  <a:prstClr val="white"/>
                </a:solidFill>
                <a:latin typeface="DM Sans" pitchFamily="2" charset="0"/>
              </a:rPr>
              <a:t> </a:t>
            </a:r>
            <a:endParaRPr lang="sv-SE" sz="1500" kern="0" baseline="30000" dirty="0">
              <a:solidFill>
                <a:prstClr val="white"/>
              </a:solidFill>
              <a:latin typeface="DM Sans" pitchFamily="2" charset="0"/>
            </a:endParaRPr>
          </a:p>
          <a:p>
            <a:pPr marL="117763" defTabSz="1018276">
              <a:spcAft>
                <a:spcPts val="300"/>
              </a:spcAft>
              <a:defRPr/>
            </a:pPr>
            <a:r>
              <a:rPr lang="sv-SE" sz="1700" b="1" kern="0" dirty="0">
                <a:solidFill>
                  <a:prstClr val="white"/>
                </a:solidFill>
                <a:latin typeface="DM Sans" pitchFamily="2" charset="0"/>
              </a:rPr>
              <a:t>Control</a:t>
            </a:r>
          </a:p>
          <a:p>
            <a:pPr marL="117763" defTabSz="1018276">
              <a:spcAft>
                <a:spcPts val="600"/>
              </a:spcAft>
              <a:defRPr/>
            </a:pPr>
            <a:r>
              <a:rPr lang="en-US" sz="1500" kern="0" dirty="0">
                <a:solidFill>
                  <a:prstClr val="white"/>
                </a:solidFill>
                <a:latin typeface="DM Sans" pitchFamily="2" charset="0"/>
              </a:rPr>
              <a:t>Standard ACLS followed by normothermia with fever control for 72 h </a:t>
            </a:r>
            <a:endParaRPr lang="sv-SE" sz="1500" kern="0" dirty="0">
              <a:solidFill>
                <a:prstClr val="white"/>
              </a:solidFill>
              <a:latin typeface="DM Sans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F59993-FA0D-9B62-FCE2-D47C878B7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169" y="12446822"/>
            <a:ext cx="2015999" cy="14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27EAB74-FAF7-6434-818B-3C61F60468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93" b="9310"/>
          <a:stretch/>
        </p:blipFill>
        <p:spPr>
          <a:xfrm>
            <a:off x="8715958" y="10574808"/>
            <a:ext cx="1581991" cy="1800000"/>
          </a:xfrm>
          <a:prstGeom prst="roundRect">
            <a:avLst/>
          </a:prstGeom>
          <a:effectLst/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7FCCF4-4364-3251-B81D-41E7330697D4}"/>
              </a:ext>
            </a:extLst>
          </p:cNvPr>
          <p:cNvSpPr txBox="1"/>
          <p:nvPr/>
        </p:nvSpPr>
        <p:spPr>
          <a:xfrm>
            <a:off x="2541316" y="14083295"/>
            <a:ext cx="14830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err="1">
                <a:latin typeface="DM Sans" pitchFamily="2" charset="0"/>
              </a:rPr>
              <a:t>Name</a:t>
            </a:r>
            <a:endParaRPr lang="sv-SE" sz="1500" dirty="0">
              <a:latin typeface="DM Sans" pitchFamily="2" charset="0"/>
            </a:endParaRPr>
          </a:p>
          <a:p>
            <a:r>
              <a:rPr lang="sv-SE" sz="1500" dirty="0">
                <a:latin typeface="DM Sans" pitchFamily="2" charset="0"/>
              </a:rPr>
              <a:t>Email adress</a:t>
            </a:r>
          </a:p>
          <a:p>
            <a:r>
              <a:rPr lang="sv-SE" sz="1500" dirty="0" err="1">
                <a:latin typeface="DM Sans" pitchFamily="2" charset="0"/>
              </a:rPr>
              <a:t>Phone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number</a:t>
            </a:r>
            <a:endParaRPr lang="sv-SE" sz="1500" dirty="0">
              <a:latin typeface="DM Sans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5C5492-4B4C-548F-8140-8B99484238EE}"/>
              </a:ext>
            </a:extLst>
          </p:cNvPr>
          <p:cNvSpPr txBox="1"/>
          <p:nvPr/>
        </p:nvSpPr>
        <p:spPr>
          <a:xfrm>
            <a:off x="4663086" y="14083295"/>
            <a:ext cx="14830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err="1">
                <a:latin typeface="DM Sans" pitchFamily="2" charset="0"/>
              </a:rPr>
              <a:t>Name</a:t>
            </a:r>
            <a:endParaRPr lang="sv-SE" sz="1500" dirty="0">
              <a:latin typeface="DM Sans" pitchFamily="2" charset="0"/>
            </a:endParaRPr>
          </a:p>
          <a:p>
            <a:r>
              <a:rPr lang="sv-SE" sz="1500" dirty="0">
                <a:latin typeface="DM Sans" pitchFamily="2" charset="0"/>
              </a:rPr>
              <a:t>Email adress</a:t>
            </a:r>
          </a:p>
          <a:p>
            <a:r>
              <a:rPr lang="sv-SE" sz="1500" dirty="0" err="1">
                <a:latin typeface="DM Sans" pitchFamily="2" charset="0"/>
              </a:rPr>
              <a:t>Phone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number</a:t>
            </a:r>
            <a:endParaRPr lang="sv-SE" sz="1500" dirty="0">
              <a:latin typeface="DM Sans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AB379D-083D-0716-8968-525C118FD417}"/>
              </a:ext>
            </a:extLst>
          </p:cNvPr>
          <p:cNvGrpSpPr/>
          <p:nvPr/>
        </p:nvGrpSpPr>
        <p:grpSpPr>
          <a:xfrm>
            <a:off x="420127" y="4693509"/>
            <a:ext cx="5860800" cy="8028000"/>
            <a:chOff x="561761" y="1423306"/>
            <a:chExt cx="5647618" cy="766885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B8BBD90-3412-3801-6CFB-B0EC37CD5A10}"/>
                </a:ext>
              </a:extLst>
            </p:cNvPr>
            <p:cNvGrpSpPr/>
            <p:nvPr/>
          </p:nvGrpSpPr>
          <p:grpSpPr>
            <a:xfrm>
              <a:off x="561761" y="1423306"/>
              <a:ext cx="5647618" cy="7668850"/>
              <a:chOff x="561761" y="1423306"/>
              <a:chExt cx="5647618" cy="7668850"/>
            </a:xfrm>
          </p:grpSpPr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5CA526B0-313E-8906-7044-26914AE070FB}"/>
                  </a:ext>
                </a:extLst>
              </p:cNvPr>
              <p:cNvCxnSpPr>
                <a:cxnSpLocks/>
                <a:stCxn id="76" idx="4"/>
                <a:endCxn id="61" idx="0"/>
              </p:cNvCxnSpPr>
              <p:nvPr/>
            </p:nvCxnSpPr>
            <p:spPr>
              <a:xfrm rot="16200000" flipH="1">
                <a:off x="3830697" y="2056775"/>
                <a:ext cx="673555" cy="1563809"/>
              </a:xfrm>
              <a:prstGeom prst="bentConnector3">
                <a:avLst>
                  <a:gd name="adj1" fmla="val 18909"/>
                </a:avLst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C3DE0674-E653-7164-0DCC-2C6D550A9F5F}"/>
                  </a:ext>
                </a:extLst>
              </p:cNvPr>
              <p:cNvCxnSpPr>
                <a:cxnSpLocks/>
                <a:stCxn id="65" idx="2"/>
                <a:endCxn id="74" idx="0"/>
              </p:cNvCxnSpPr>
              <p:nvPr/>
            </p:nvCxnSpPr>
            <p:spPr>
              <a:xfrm rot="16200000" flipH="1">
                <a:off x="2356817" y="6340913"/>
                <a:ext cx="493696" cy="1563808"/>
              </a:xfrm>
              <a:prstGeom prst="bentConnector3">
                <a:avLst>
                  <a:gd name="adj1" fmla="val 27285"/>
                </a:avLst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C76B419-F8E3-245D-14D5-FD807D12B5A5}"/>
                  </a:ext>
                </a:extLst>
              </p:cNvPr>
              <p:cNvSpPr/>
              <p:nvPr/>
            </p:nvSpPr>
            <p:spPr>
              <a:xfrm>
                <a:off x="3689379" y="3175458"/>
                <a:ext cx="2520000" cy="57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38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>
                    <a:latin typeface="DM Sans" pitchFamily="2" charset="0"/>
                  </a:rPr>
                  <a:t>Control</a:t>
                </a:r>
              </a:p>
              <a:p>
                <a:pPr algn="ctr"/>
                <a:r>
                  <a:rPr lang="sv-SE" sz="1200" dirty="0">
                    <a:latin typeface="DM Sans" pitchFamily="2" charset="0"/>
                  </a:rPr>
                  <a:t>Standard ACLS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53AF7162-D4D3-74D5-6383-010F5E792957}"/>
                  </a:ext>
                </a:extLst>
              </p:cNvPr>
              <p:cNvSpPr/>
              <p:nvPr/>
            </p:nvSpPr>
            <p:spPr>
              <a:xfrm>
                <a:off x="561761" y="3175458"/>
                <a:ext cx="2520000" cy="576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4F7D9D">
                      <a:shade val="30000"/>
                      <a:satMod val="115000"/>
                    </a:srgbClr>
                  </a:gs>
                  <a:gs pos="38000">
                    <a:srgbClr val="4F7D9D">
                      <a:shade val="67500"/>
                      <a:satMod val="115000"/>
                    </a:srgbClr>
                  </a:gs>
                  <a:gs pos="100000">
                    <a:srgbClr val="4F7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600" b="1" dirty="0">
                    <a:latin typeface="DM Sans" pitchFamily="2" charset="0"/>
                  </a:rPr>
                  <a:t>Intervention </a:t>
                </a:r>
              </a:p>
              <a:p>
                <a:pPr algn="ctr"/>
                <a:r>
                  <a:rPr lang="sv-SE" sz="1200" dirty="0">
                    <a:latin typeface="DM Sans" pitchFamily="2" charset="0"/>
                  </a:rPr>
                  <a:t>Prehospital trans-nasal </a:t>
                </a:r>
                <a:r>
                  <a:rPr lang="sv-SE" sz="1200" dirty="0" err="1">
                    <a:latin typeface="DM Sans" pitchFamily="2" charset="0"/>
                  </a:rPr>
                  <a:t>cooling</a:t>
                </a:r>
                <a:endParaRPr lang="sv-SE" sz="1200" dirty="0">
                  <a:latin typeface="DM Sans" pitchFamily="2" charset="0"/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B9A10F0-3576-974F-59B2-90BF9CDEC202}"/>
                  </a:ext>
                </a:extLst>
              </p:cNvPr>
              <p:cNvSpPr/>
              <p:nvPr/>
            </p:nvSpPr>
            <p:spPr>
              <a:xfrm>
                <a:off x="2485569" y="3877375"/>
                <a:ext cx="1800000" cy="277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C7A3">
                      <a:shade val="30000"/>
                      <a:satMod val="115000"/>
                    </a:srgbClr>
                  </a:gs>
                  <a:gs pos="38000">
                    <a:srgbClr val="92C7A3">
                      <a:shade val="67500"/>
                      <a:satMod val="115000"/>
                    </a:srgbClr>
                  </a:gs>
                  <a:gs pos="100000">
                    <a:srgbClr val="92C7A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Hospital </a:t>
                </a:r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arrival</a:t>
                </a:r>
                <a:endParaRPr lang="sv-SE" sz="1200" dirty="0">
                  <a:solidFill>
                    <a:schemeClr val="bg1"/>
                  </a:solidFill>
                  <a:latin typeface="DM Sans" pitchFamily="2" charset="0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AC7B34-CAFE-2A79-D2B5-DB0D16DB1FEF}"/>
                  </a:ext>
                </a:extLst>
              </p:cNvPr>
              <p:cNvSpPr/>
              <p:nvPr/>
            </p:nvSpPr>
            <p:spPr>
              <a:xfrm>
                <a:off x="561761" y="5203413"/>
                <a:ext cx="2520000" cy="7508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4F7D9D">
                      <a:shade val="30000"/>
                      <a:satMod val="115000"/>
                    </a:srgbClr>
                  </a:gs>
                  <a:gs pos="37000">
                    <a:srgbClr val="4F7D9D">
                      <a:shade val="67500"/>
                      <a:satMod val="115000"/>
                    </a:srgbClr>
                  </a:gs>
                  <a:gs pos="100000">
                    <a:srgbClr val="4F7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1600" b="1" dirty="0" err="1">
                    <a:latin typeface="DM Sans" pitchFamily="2" charset="0"/>
                  </a:rPr>
                  <a:t>Systemic</a:t>
                </a:r>
                <a:r>
                  <a:rPr lang="sv-SE" sz="1600" b="1" dirty="0">
                    <a:latin typeface="DM Sans" pitchFamily="2" charset="0"/>
                  </a:rPr>
                  <a:t> </a:t>
                </a:r>
                <a:r>
                  <a:rPr lang="sv-SE" sz="1600" b="1" dirty="0" err="1">
                    <a:solidFill>
                      <a:schemeClr val="bg1"/>
                    </a:solidFill>
                    <a:latin typeface="DM Sans" pitchFamily="2" charset="0"/>
                  </a:rPr>
                  <a:t>cooling</a:t>
                </a:r>
                <a:r>
                  <a:rPr lang="sv-SE" sz="1600" b="1" dirty="0">
                    <a:solidFill>
                      <a:schemeClr val="bg1"/>
                    </a:solidFill>
                    <a:latin typeface="DM Sans" pitchFamily="2" charset="0"/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</a:rPr>
                  <a:t>33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  <a:ea typeface="Times New Roman" panose="02020603050405020304" pitchFamily="18" charset="0"/>
                  </a:rPr>
                  <a:t>C </a:t>
                </a:r>
                <a:r>
                  <a:rPr lang="en-GB" sz="1200" dirty="0">
                    <a:solidFill>
                      <a:schemeClr val="bg1"/>
                    </a:solidFill>
                    <a:latin typeface="DM Sans" pitchFamily="2" charset="0"/>
                    <a:ea typeface="Times New Roman" panose="02020603050405020304" pitchFamily="18" charset="0"/>
                  </a:rPr>
                  <a:t>for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</a:rPr>
                  <a:t> 24 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DM Sans" pitchFamily="2" charset="0"/>
                  </a:rPr>
                  <a:t>R</a:t>
                </a:r>
                <a:r>
                  <a: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</a:rPr>
                  <a:t>ewarm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</a:rPr>
                  <a:t> 0,25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DM Sans" pitchFamily="2" charset="0"/>
                    <a:ea typeface="Times New Roman" panose="02020603050405020304" pitchFamily="18" charset="0"/>
                  </a:rPr>
                  <a:t>C/h 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8E1ADAE2-64CC-70B4-C17B-0DFA2DBA9825}"/>
                  </a:ext>
                </a:extLst>
              </p:cNvPr>
              <p:cNvSpPr/>
              <p:nvPr/>
            </p:nvSpPr>
            <p:spPr>
              <a:xfrm>
                <a:off x="561761" y="6299969"/>
                <a:ext cx="2520000" cy="576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4F7D9D">
                      <a:shade val="30000"/>
                      <a:satMod val="115000"/>
                    </a:srgbClr>
                  </a:gs>
                  <a:gs pos="36000">
                    <a:srgbClr val="4F7D9D">
                      <a:shade val="67500"/>
                      <a:satMod val="115000"/>
                    </a:srgbClr>
                  </a:gs>
                  <a:gs pos="100000">
                    <a:srgbClr val="4F7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 err="1">
                    <a:latin typeface="DM Sans" pitchFamily="2" charset="0"/>
                  </a:rPr>
                  <a:t>Fever</a:t>
                </a:r>
                <a:r>
                  <a:rPr lang="sv-SE" sz="1600" b="1" dirty="0">
                    <a:latin typeface="DM Sans" pitchFamily="2" charset="0"/>
                  </a:rPr>
                  <a:t> </a:t>
                </a:r>
                <a:r>
                  <a:rPr lang="sv-SE" sz="1600" b="1" dirty="0" err="1">
                    <a:latin typeface="DM Sans" pitchFamily="2" charset="0"/>
                  </a:rPr>
                  <a:t>control</a:t>
                </a:r>
                <a:r>
                  <a:rPr lang="sv-SE" sz="1600" b="1" dirty="0">
                    <a:latin typeface="DM Sans" pitchFamily="2" charset="0"/>
                  </a:rPr>
                  <a:t> </a:t>
                </a:r>
              </a:p>
              <a:p>
                <a:pPr algn="ctr"/>
                <a:r>
                  <a:rPr lang="sv-SE" sz="1200" dirty="0" err="1">
                    <a:latin typeface="DM Sans" pitchFamily="2" charset="0"/>
                  </a:rPr>
                  <a:t>until</a:t>
                </a:r>
                <a:r>
                  <a:rPr lang="sv-SE" sz="1200" dirty="0">
                    <a:latin typeface="DM Sans" pitchFamily="2" charset="0"/>
                  </a:rPr>
                  <a:t> 72 h from  </a:t>
                </a:r>
                <a:r>
                  <a:rPr lang="sv-SE" sz="1200" dirty="0" err="1">
                    <a:latin typeface="DM Sans" pitchFamily="2" charset="0"/>
                  </a:rPr>
                  <a:t>cardiac</a:t>
                </a:r>
                <a:r>
                  <a:rPr lang="sv-SE" sz="1200" dirty="0">
                    <a:latin typeface="DM Sans" pitchFamily="2" charset="0"/>
                  </a:rPr>
                  <a:t> arrest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F4626311-FD19-F0B1-9540-0471FB6F824E}"/>
                  </a:ext>
                </a:extLst>
              </p:cNvPr>
              <p:cNvSpPr/>
              <p:nvPr/>
            </p:nvSpPr>
            <p:spPr>
              <a:xfrm>
                <a:off x="3689379" y="6299969"/>
                <a:ext cx="2520000" cy="57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38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 err="1">
                    <a:latin typeface="DM Sans" pitchFamily="2" charset="0"/>
                  </a:rPr>
                  <a:t>Fever</a:t>
                </a:r>
                <a:r>
                  <a:rPr lang="sv-SE" sz="1600" b="1" dirty="0">
                    <a:latin typeface="DM Sans" pitchFamily="2" charset="0"/>
                  </a:rPr>
                  <a:t> </a:t>
                </a:r>
                <a:r>
                  <a:rPr lang="sv-SE" sz="1600" b="1" dirty="0" err="1">
                    <a:latin typeface="DM Sans" pitchFamily="2" charset="0"/>
                  </a:rPr>
                  <a:t>control</a:t>
                </a:r>
                <a:endParaRPr lang="sv-SE" sz="1600" b="1" dirty="0">
                  <a:latin typeface="DM Sans" pitchFamily="2" charset="0"/>
                </a:endParaRPr>
              </a:p>
              <a:p>
                <a:pPr algn="ctr"/>
                <a:r>
                  <a:rPr lang="sv-SE" sz="1200" dirty="0" err="1">
                    <a:latin typeface="DM Sans" pitchFamily="2" charset="0"/>
                  </a:rPr>
                  <a:t>Until</a:t>
                </a:r>
                <a:r>
                  <a:rPr lang="sv-SE" sz="1200" dirty="0">
                    <a:latin typeface="DM Sans" pitchFamily="2" charset="0"/>
                  </a:rPr>
                  <a:t> 72 h from </a:t>
                </a:r>
                <a:r>
                  <a:rPr lang="sv-SE" sz="1200" dirty="0" err="1">
                    <a:latin typeface="DM Sans" pitchFamily="2" charset="0"/>
                  </a:rPr>
                  <a:t>cardiac</a:t>
                </a:r>
                <a:r>
                  <a:rPr lang="sv-SE" sz="1200" dirty="0">
                    <a:latin typeface="DM Sans" pitchFamily="2" charset="0"/>
                  </a:rPr>
                  <a:t> arrest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23D7BC88-BB60-CB91-44C8-76C482AB9BEE}"/>
                  </a:ext>
                </a:extLst>
              </p:cNvPr>
              <p:cNvCxnSpPr>
                <a:cxnSpLocks/>
                <a:stCxn id="62" idx="2"/>
                <a:endCxn id="77" idx="0"/>
              </p:cNvCxnSpPr>
              <p:nvPr/>
            </p:nvCxnSpPr>
            <p:spPr>
              <a:xfrm>
                <a:off x="1821761" y="3751458"/>
                <a:ext cx="0" cy="530219"/>
              </a:xfrm>
              <a:prstGeom prst="straightConnector1">
                <a:avLst/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4ADE439-23C6-21F8-491E-16298B171C7C}"/>
                  </a:ext>
                </a:extLst>
              </p:cNvPr>
              <p:cNvCxnSpPr>
                <a:cxnSpLocks/>
                <a:stCxn id="61" idx="2"/>
                <a:endCxn id="66" idx="0"/>
              </p:cNvCxnSpPr>
              <p:nvPr/>
            </p:nvCxnSpPr>
            <p:spPr>
              <a:xfrm>
                <a:off x="4949379" y="3751458"/>
                <a:ext cx="0" cy="2548511"/>
              </a:xfrm>
              <a:prstGeom prst="straightConnector1">
                <a:avLst/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DFDF1076-53BA-641E-AA16-11D3EC93990B}"/>
                  </a:ext>
                </a:extLst>
              </p:cNvPr>
              <p:cNvCxnSpPr>
                <a:cxnSpLocks/>
                <a:stCxn id="64" idx="2"/>
                <a:endCxn id="65" idx="0"/>
              </p:cNvCxnSpPr>
              <p:nvPr/>
            </p:nvCxnSpPr>
            <p:spPr>
              <a:xfrm>
                <a:off x="1821761" y="5954233"/>
                <a:ext cx="0" cy="345736"/>
              </a:xfrm>
              <a:prstGeom prst="straightConnector1">
                <a:avLst/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or: Elbow 69">
                <a:extLst>
                  <a:ext uri="{FF2B5EF4-FFF2-40B4-BE49-F238E27FC236}">
                    <a16:creationId xmlns:a16="http://schemas.microsoft.com/office/drawing/2014/main" id="{5C7B9757-FD73-D70A-5FFD-A909CC4DC816}"/>
                  </a:ext>
                </a:extLst>
              </p:cNvPr>
              <p:cNvCxnSpPr>
                <a:cxnSpLocks/>
                <a:stCxn id="66" idx="2"/>
                <a:endCxn id="74" idx="0"/>
              </p:cNvCxnSpPr>
              <p:nvPr/>
            </p:nvCxnSpPr>
            <p:spPr>
              <a:xfrm rot="5400000">
                <a:off x="3920626" y="6340912"/>
                <a:ext cx="493696" cy="1563810"/>
              </a:xfrm>
              <a:prstGeom prst="bentConnector3">
                <a:avLst>
                  <a:gd name="adj1" fmla="val 27285"/>
                </a:avLst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39993D-4752-E0B6-9982-A551F6F0D8E3}"/>
                  </a:ext>
                </a:extLst>
              </p:cNvPr>
              <p:cNvSpPr txBox="1"/>
              <p:nvPr/>
            </p:nvSpPr>
            <p:spPr>
              <a:xfrm>
                <a:off x="2745449" y="1423306"/>
                <a:ext cx="57" cy="214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sv-SE" b="1" dirty="0">
                  <a:solidFill>
                    <a:schemeClr val="bg1">
                      <a:lumMod val="95000"/>
                    </a:schemeClr>
                  </a:solidFill>
                  <a:latin typeface="DM Sans" pitchFamily="2" charset="0"/>
                </a:endParaRPr>
              </a:p>
            </p:txBody>
          </p:sp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9CA4F73C-D68F-9DCD-800C-646326A56ACA}"/>
                  </a:ext>
                </a:extLst>
              </p:cNvPr>
              <p:cNvCxnSpPr>
                <a:cxnSpLocks/>
                <a:stCxn id="76" idx="4"/>
                <a:endCxn id="62" idx="0"/>
              </p:cNvCxnSpPr>
              <p:nvPr/>
            </p:nvCxnSpPr>
            <p:spPr>
              <a:xfrm rot="5400000">
                <a:off x="2266889" y="2056776"/>
                <a:ext cx="673555" cy="1563809"/>
              </a:xfrm>
              <a:prstGeom prst="bentConnector3">
                <a:avLst>
                  <a:gd name="adj1" fmla="val 19307"/>
                </a:avLst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BBCAF38B-2548-203A-9E42-7AA675B2981F}"/>
                  </a:ext>
                </a:extLst>
              </p:cNvPr>
              <p:cNvSpPr/>
              <p:nvPr/>
            </p:nvSpPr>
            <p:spPr>
              <a:xfrm>
                <a:off x="2485569" y="2769993"/>
                <a:ext cx="1800000" cy="27836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C7A3">
                      <a:shade val="30000"/>
                      <a:satMod val="115000"/>
                    </a:srgbClr>
                  </a:gs>
                  <a:gs pos="38000">
                    <a:srgbClr val="92C7A3">
                      <a:shade val="67500"/>
                      <a:satMod val="115000"/>
                    </a:srgbClr>
                  </a:gs>
                  <a:gs pos="100000">
                    <a:srgbClr val="92C7A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Scene</a:t>
                </a:r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 </a:t>
                </a:r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of</a:t>
                </a:r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 arrest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5E440B7-AD1D-A762-0CF9-0C212596A965}"/>
                  </a:ext>
                </a:extLst>
              </p:cNvPr>
              <p:cNvSpPr/>
              <p:nvPr/>
            </p:nvSpPr>
            <p:spPr>
              <a:xfrm>
                <a:off x="2056969" y="7369665"/>
                <a:ext cx="2657200" cy="63264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C7A3">
                      <a:shade val="30000"/>
                      <a:satMod val="115000"/>
                    </a:srgbClr>
                  </a:gs>
                  <a:gs pos="38000">
                    <a:srgbClr val="92C7A3">
                      <a:shade val="67500"/>
                      <a:satMod val="115000"/>
                    </a:srgbClr>
                  </a:gs>
                  <a:gs pos="100000">
                    <a:srgbClr val="92C7A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 err="1">
                    <a:latin typeface="DM Sans" pitchFamily="2" charset="0"/>
                  </a:rPr>
                  <a:t>Neurologic</a:t>
                </a:r>
                <a:r>
                  <a:rPr lang="sv-SE" sz="1600" b="1" dirty="0">
                    <a:latin typeface="DM Sans" pitchFamily="2" charset="0"/>
                  </a:rPr>
                  <a:t> </a:t>
                </a:r>
                <a:r>
                  <a:rPr lang="sv-SE" sz="1600" b="1" dirty="0" err="1">
                    <a:latin typeface="DM Sans" pitchFamily="2" charset="0"/>
                  </a:rPr>
                  <a:t>prognostication</a:t>
                </a:r>
                <a:r>
                  <a:rPr lang="sv-SE" sz="1600" b="1" dirty="0">
                    <a:latin typeface="DM Sans" pitchFamily="2" charset="0"/>
                  </a:rPr>
                  <a:t> at 72 h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2E5E3CB-D161-AEFF-300B-3E4E29EDBE4E}"/>
                  </a:ext>
                </a:extLst>
              </p:cNvPr>
              <p:cNvCxnSpPr>
                <a:cxnSpLocks/>
                <a:stCxn id="74" idx="2"/>
                <a:endCxn id="79" idx="0"/>
              </p:cNvCxnSpPr>
              <p:nvPr/>
            </p:nvCxnSpPr>
            <p:spPr>
              <a:xfrm>
                <a:off x="3385569" y="8002312"/>
                <a:ext cx="0" cy="347077"/>
              </a:xfrm>
              <a:prstGeom prst="straightConnector1">
                <a:avLst/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5743792-F96D-4C55-46D7-A482166A7734}"/>
                  </a:ext>
                </a:extLst>
              </p:cNvPr>
              <p:cNvSpPr/>
              <p:nvPr/>
            </p:nvSpPr>
            <p:spPr>
              <a:xfrm>
                <a:off x="2056970" y="1637774"/>
                <a:ext cx="2657199" cy="864129"/>
              </a:xfrm>
              <a:prstGeom prst="ellipse">
                <a:avLst/>
              </a:prstGeom>
              <a:gradFill flip="none" rotWithShape="1">
                <a:gsLst>
                  <a:gs pos="0">
                    <a:srgbClr val="92C7A3">
                      <a:shade val="30000"/>
                      <a:satMod val="115000"/>
                    </a:srgbClr>
                  </a:gs>
                  <a:gs pos="39000">
                    <a:srgbClr val="92C7A3">
                      <a:shade val="67500"/>
                      <a:satMod val="115000"/>
                    </a:srgbClr>
                  </a:gs>
                  <a:gs pos="100000">
                    <a:srgbClr val="92C7A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>
                  <a:latin typeface="DM Sans" pitchFamily="2" charset="0"/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A27EE62E-9328-0F9A-37A3-0B8055688822}"/>
                  </a:ext>
                </a:extLst>
              </p:cNvPr>
              <p:cNvSpPr/>
              <p:nvPr/>
            </p:nvSpPr>
            <p:spPr>
              <a:xfrm>
                <a:off x="561761" y="4281677"/>
                <a:ext cx="2520000" cy="576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4F7D9D">
                      <a:shade val="30000"/>
                      <a:satMod val="115000"/>
                    </a:srgbClr>
                  </a:gs>
                  <a:gs pos="37000">
                    <a:srgbClr val="4F7D9D">
                      <a:shade val="67500"/>
                      <a:satMod val="115000"/>
                    </a:srgbClr>
                  </a:gs>
                  <a:gs pos="100000">
                    <a:srgbClr val="4F7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1600" b="1" dirty="0">
                    <a:latin typeface="DM Sans" pitchFamily="2" charset="0"/>
                  </a:rPr>
                  <a:t>Trans-nasal </a:t>
                </a:r>
                <a:r>
                  <a:rPr lang="sv-SE" sz="1600" b="1" dirty="0" err="1">
                    <a:latin typeface="DM Sans" pitchFamily="2" charset="0"/>
                  </a:rPr>
                  <a:t>cooling</a:t>
                </a:r>
                <a:r>
                  <a:rPr lang="sv-SE" sz="1600" b="1" dirty="0">
                    <a:latin typeface="DM Sans" pitchFamily="2" charset="0"/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1200" dirty="0" err="1">
                    <a:latin typeface="DM Sans" pitchFamily="2" charset="0"/>
                  </a:rPr>
                  <a:t>until</a:t>
                </a:r>
                <a:r>
                  <a:rPr lang="sv-SE" sz="1200" dirty="0">
                    <a:latin typeface="DM Sans" pitchFamily="2" charset="0"/>
                  </a:rPr>
                  <a:t> start </a:t>
                </a:r>
                <a:r>
                  <a:rPr lang="sv-SE" sz="1200" dirty="0" err="1">
                    <a:latin typeface="DM Sans" pitchFamily="2" charset="0"/>
                  </a:rPr>
                  <a:t>of</a:t>
                </a:r>
                <a:r>
                  <a:rPr lang="sv-SE" sz="1200" dirty="0">
                    <a:latin typeface="DM Sans" pitchFamily="2" charset="0"/>
                  </a:rPr>
                  <a:t> </a:t>
                </a:r>
                <a:r>
                  <a:rPr lang="sv-SE" sz="1200" dirty="0" err="1">
                    <a:latin typeface="DM Sans" pitchFamily="2" charset="0"/>
                  </a:rPr>
                  <a:t>systemic</a:t>
                </a:r>
                <a:r>
                  <a:rPr lang="sv-SE" sz="1200" dirty="0">
                    <a:latin typeface="DM Sans" pitchFamily="2" charset="0"/>
                  </a:rPr>
                  <a:t> </a:t>
                </a:r>
                <a:r>
                  <a:rPr lang="sv-SE" sz="1200" dirty="0" err="1">
                    <a:latin typeface="DM Sans" pitchFamily="2" charset="0"/>
                  </a:rPr>
                  <a:t>cooling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M Sans" pitchFamily="2" charset="0"/>
                </a:endParaRP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FEB23D6-047C-FEA7-7A61-7E10F3B3D4B5}"/>
                  </a:ext>
                </a:extLst>
              </p:cNvPr>
              <p:cNvCxnSpPr>
                <a:cxnSpLocks/>
                <a:stCxn id="77" idx="2"/>
                <a:endCxn id="64" idx="0"/>
              </p:cNvCxnSpPr>
              <p:nvPr/>
            </p:nvCxnSpPr>
            <p:spPr>
              <a:xfrm>
                <a:off x="1821761" y="4857677"/>
                <a:ext cx="0" cy="345736"/>
              </a:xfrm>
              <a:prstGeom prst="straightConnector1">
                <a:avLst/>
              </a:prstGeom>
              <a:ln w="76200">
                <a:solidFill>
                  <a:srgbClr val="92C7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5A29EE1B-835D-DB39-645B-5BE189106BBE}"/>
                  </a:ext>
                </a:extLst>
              </p:cNvPr>
              <p:cNvSpPr/>
              <p:nvPr/>
            </p:nvSpPr>
            <p:spPr>
              <a:xfrm>
                <a:off x="2056969" y="8349389"/>
                <a:ext cx="2657200" cy="74276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C7A3">
                      <a:shade val="30000"/>
                      <a:satMod val="115000"/>
                    </a:srgbClr>
                  </a:gs>
                  <a:gs pos="38000">
                    <a:srgbClr val="92C7A3">
                      <a:shade val="67500"/>
                      <a:satMod val="115000"/>
                    </a:srgbClr>
                  </a:gs>
                  <a:gs pos="100000">
                    <a:srgbClr val="92C7A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 err="1">
                    <a:solidFill>
                      <a:schemeClr val="bg1"/>
                    </a:solidFill>
                    <a:latin typeface="DM Sans" pitchFamily="2" charset="0"/>
                  </a:rPr>
                  <a:t>Primary</a:t>
                </a:r>
                <a:r>
                  <a:rPr lang="sv-SE" sz="1600" b="1" dirty="0">
                    <a:solidFill>
                      <a:schemeClr val="bg1"/>
                    </a:solidFill>
                    <a:latin typeface="DM Sans" pitchFamily="2" charset="0"/>
                  </a:rPr>
                  <a:t> </a:t>
                </a:r>
                <a:r>
                  <a:rPr lang="sv-SE" sz="1600" b="1" dirty="0" err="1">
                    <a:solidFill>
                      <a:schemeClr val="bg1"/>
                    </a:solidFill>
                    <a:latin typeface="DM Sans" pitchFamily="2" charset="0"/>
                  </a:rPr>
                  <a:t>outcome</a:t>
                </a:r>
                <a:endParaRPr lang="sv-SE" sz="1600" b="1" dirty="0">
                  <a:solidFill>
                    <a:schemeClr val="bg1"/>
                  </a:solidFill>
                  <a:latin typeface="DM Sans" pitchFamily="2" charset="0"/>
                </a:endParaRPr>
              </a:p>
              <a:p>
                <a:pPr algn="ctr"/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Full </a:t>
                </a:r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neurologic</a:t>
                </a:r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 </a:t>
                </a:r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recovery</a:t>
                </a:r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 </a:t>
                </a:r>
              </a:p>
              <a:p>
                <a:pPr algn="ctr"/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(</a:t>
                </a:r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mRS</a:t>
                </a:r>
                <a:r>
                  <a:rPr lang="sv-SE" sz="1200" dirty="0">
                    <a:solidFill>
                      <a:schemeClr val="bg1"/>
                    </a:solidFill>
                    <a:latin typeface="DM Sans" pitchFamily="2" charset="0"/>
                  </a:rPr>
                  <a:t> 0-1) at 90 </a:t>
                </a:r>
                <a:r>
                  <a:rPr lang="sv-SE" sz="1200" dirty="0" err="1">
                    <a:solidFill>
                      <a:schemeClr val="bg1"/>
                    </a:solidFill>
                    <a:latin typeface="DM Sans" pitchFamily="2" charset="0"/>
                  </a:rPr>
                  <a:t>days</a:t>
                </a:r>
                <a:endParaRPr lang="sv-SE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8BE78-8C7F-B8D3-3018-0AD105E92F52}"/>
                </a:ext>
              </a:extLst>
            </p:cNvPr>
            <p:cNvSpPr txBox="1"/>
            <p:nvPr/>
          </p:nvSpPr>
          <p:spPr>
            <a:xfrm>
              <a:off x="2261121" y="1759134"/>
              <a:ext cx="2248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>
                  <a:solidFill>
                    <a:schemeClr val="bg1"/>
                  </a:solidFill>
                  <a:latin typeface="DM Sans" pitchFamily="2" charset="0"/>
                </a:rPr>
                <a:t>OHCA</a:t>
              </a:r>
              <a:r>
                <a:rPr lang="sv-SE" sz="1600" dirty="0">
                  <a:solidFill>
                    <a:schemeClr val="bg1"/>
                  </a:solidFill>
                  <a:latin typeface="DM Sans" pitchFamily="2" charset="0"/>
                </a:rPr>
                <a:t> </a:t>
              </a:r>
            </a:p>
            <a:p>
              <a:pPr algn="ctr"/>
              <a:r>
                <a:rPr lang="sv-SE" sz="1200" dirty="0" err="1">
                  <a:solidFill>
                    <a:schemeClr val="bg1"/>
                  </a:solidFill>
                  <a:latin typeface="DM Sans" pitchFamily="2" charset="0"/>
                </a:rPr>
                <a:t>with</a:t>
              </a:r>
              <a:r>
                <a:rPr lang="sv-SE" sz="1200" dirty="0">
                  <a:solidFill>
                    <a:schemeClr val="bg1"/>
                  </a:solidFill>
                  <a:latin typeface="DM Sans" pitchFamily="2" charset="0"/>
                </a:rPr>
                <a:t> initial </a:t>
              </a:r>
              <a:r>
                <a:rPr lang="sv-SE" sz="1200" dirty="0" err="1">
                  <a:solidFill>
                    <a:schemeClr val="bg1"/>
                  </a:solidFill>
                  <a:latin typeface="DM Sans" pitchFamily="2" charset="0"/>
                </a:rPr>
                <a:t>shockable</a:t>
              </a:r>
              <a:r>
                <a:rPr lang="sv-SE" sz="1200" dirty="0">
                  <a:solidFill>
                    <a:schemeClr val="bg1"/>
                  </a:solidFill>
                  <a:latin typeface="DM Sans" pitchFamily="2" charset="0"/>
                </a:rPr>
                <a:t> rhythm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78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5805</TotalTime>
  <Words>167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Emelie Dillenbeck</dc:creator>
  <cp:lastModifiedBy>Emelie Dillenbeck</cp:lastModifiedBy>
  <cp:revision>3</cp:revision>
  <dcterms:created xsi:type="dcterms:W3CDTF">2023-10-31T08:59:06Z</dcterms:created>
  <dcterms:modified xsi:type="dcterms:W3CDTF">2023-11-12T20:20:07Z</dcterms:modified>
</cp:coreProperties>
</file>